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6" r:id="rId5"/>
    <p:sldId id="264" r:id="rId6"/>
    <p:sldId id="265" r:id="rId7"/>
    <p:sldId id="266" r:id="rId8"/>
    <p:sldId id="267" r:id="rId9"/>
    <p:sldId id="268" r:id="rId10"/>
    <p:sldId id="270"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6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
          <p15:clr>
            <a:srgbClr val="A4A3A4"/>
          </p15:clr>
        </p15:guide>
        <p15:guide id="2" orient="horz" pos="828">
          <p15:clr>
            <a:srgbClr val="A4A3A4"/>
          </p15:clr>
        </p15:guide>
        <p15:guide id="3" orient="horz" pos="3848">
          <p15:clr>
            <a:srgbClr val="A4A3A4"/>
          </p15:clr>
        </p15:guide>
        <p15:guide id="4" orient="horz" pos="4154">
          <p15:clr>
            <a:srgbClr val="A4A3A4"/>
          </p15:clr>
        </p15:guide>
        <p15:guide id="5" pos="374">
          <p15:clr>
            <a:srgbClr val="A4A3A4"/>
          </p15:clr>
        </p15:guide>
        <p15:guide id="6" pos="5562">
          <p15:clr>
            <a:srgbClr val="A4A3A4"/>
          </p15:clr>
        </p15:guide>
        <p15:guide id="7" pos="5567">
          <p15:clr>
            <a:srgbClr val="A4A3A4"/>
          </p15:clr>
        </p15:guide>
        <p15:guide id="8"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FDD"/>
    <a:srgbClr val="0081C9"/>
    <a:srgbClr val="0085CF"/>
    <a:srgbClr val="89BD3D"/>
    <a:srgbClr val="00AEEF"/>
    <a:srgbClr val="0092D2"/>
    <a:srgbClr val="0091D1"/>
    <a:srgbClr val="201B69"/>
    <a:srgbClr val="511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4" autoAdjust="0"/>
    <p:restoredTop sz="98678" autoAdjust="0"/>
  </p:normalViewPr>
  <p:slideViewPr>
    <p:cSldViewPr snapToGrid="0">
      <p:cViewPr varScale="1">
        <p:scale>
          <a:sx n="56" d="100"/>
          <a:sy n="56" d="100"/>
        </p:scale>
        <p:origin x="82" y="38"/>
      </p:cViewPr>
      <p:guideLst>
        <p:guide orient="horz" pos="209"/>
        <p:guide orient="horz" pos="828"/>
        <p:guide orient="horz" pos="3848"/>
        <p:guide orient="horz" pos="4154"/>
        <p:guide pos="374"/>
        <p:guide pos="5562"/>
        <p:guide pos="5567"/>
        <p:guide pos="2879"/>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08E76E-8607-754B-88BE-D8FE93954975}" type="datetimeFigureOut">
              <a:rPr lang="en-US" smtClean="0"/>
              <a:t>5/23/2018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CA05D5-0637-2E42-B6B3-89C85A21972D}" type="slidenum">
              <a:rPr lang="en-US" smtClean="0"/>
              <a:t>‹#›</a:t>
            </a:fld>
            <a:endParaRPr lang="en-US"/>
          </a:p>
        </p:txBody>
      </p:sp>
    </p:spTree>
    <p:extLst>
      <p:ext uri="{BB962C8B-B14F-4D97-AF65-F5344CB8AC3E}">
        <p14:creationId xmlns:p14="http://schemas.microsoft.com/office/powerpoint/2010/main" val="4219762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9F1F8-F56A-3046-A30C-6D0C6191D470}" type="datetimeFigureOut">
              <a:rPr lang="en-US" smtClean="0"/>
              <a:t>5/23/2018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3A2E1-08CC-D64C-82AB-3F55699DF814}" type="slidenum">
              <a:rPr lang="en-US" smtClean="0"/>
              <a:t>‹#›</a:t>
            </a:fld>
            <a:endParaRPr lang="en-US"/>
          </a:p>
        </p:txBody>
      </p:sp>
    </p:spTree>
    <p:extLst>
      <p:ext uri="{BB962C8B-B14F-4D97-AF65-F5344CB8AC3E}">
        <p14:creationId xmlns:p14="http://schemas.microsoft.com/office/powerpoint/2010/main" val="10317306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logoUPDATED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66264" y="496970"/>
            <a:ext cx="2770749" cy="499412"/>
          </a:xfrm>
          <a:prstGeom prst="rect">
            <a:avLst/>
          </a:prstGeom>
        </p:spPr>
      </p:pic>
      <p:sp>
        <p:nvSpPr>
          <p:cNvPr id="10" name="Rectangle 8"/>
          <p:cNvSpPr/>
          <p:nvPr userDrawn="1"/>
        </p:nvSpPr>
        <p:spPr>
          <a:xfrm>
            <a:off x="6198144" y="1933477"/>
            <a:ext cx="2945856" cy="2691704"/>
          </a:xfrm>
          <a:prstGeom prst="rect">
            <a:avLst/>
          </a:prstGeom>
          <a:solidFill>
            <a:srgbClr val="DEDF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2" y="1927701"/>
            <a:ext cx="7662755" cy="2697480"/>
          </a:xfrm>
          <a:custGeom>
            <a:avLst/>
            <a:gdLst>
              <a:gd name="connsiteX0" fmla="*/ 0 w 7662755"/>
              <a:gd name="connsiteY0" fmla="*/ 0 h 2697480"/>
              <a:gd name="connsiteX1" fmla="*/ 7662755 w 7662755"/>
              <a:gd name="connsiteY1" fmla="*/ 3175 h 2697480"/>
              <a:gd name="connsiteX2" fmla="*/ 6277222 w 7662755"/>
              <a:gd name="connsiteY2" fmla="*/ 2697480 h 2697480"/>
              <a:gd name="connsiteX3" fmla="*/ 0 w 7662755"/>
              <a:gd name="connsiteY3" fmla="*/ 2697480 h 2697480"/>
              <a:gd name="connsiteX4" fmla="*/ 0 w 7662755"/>
              <a:gd name="connsiteY4" fmla="*/ 0 h 269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2755" h="2697480">
                <a:moveTo>
                  <a:pt x="0" y="0"/>
                </a:moveTo>
                <a:lnTo>
                  <a:pt x="7662755" y="3175"/>
                </a:lnTo>
                <a:lnTo>
                  <a:pt x="6277222" y="2697480"/>
                </a:lnTo>
                <a:lnTo>
                  <a:pt x="0" y="2697480"/>
                </a:lnTo>
                <a:lnTo>
                  <a:pt x="0" y="0"/>
                </a:lnTo>
                <a:close/>
              </a:path>
            </a:pathLst>
          </a:custGeom>
          <a:gradFill flip="none" rotWithShape="1">
            <a:gsLst>
              <a:gs pos="0">
                <a:srgbClr val="201B6D"/>
              </a:gs>
              <a:gs pos="100000">
                <a:srgbClr val="118CD7"/>
              </a:gs>
              <a:gs pos="55000">
                <a:srgbClr val="0E72B8"/>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2" name="Rectangle 11"/>
          <p:cNvSpPr/>
          <p:nvPr userDrawn="1"/>
        </p:nvSpPr>
        <p:spPr>
          <a:xfrm>
            <a:off x="2906367" y="4175838"/>
            <a:ext cx="6237633" cy="751907"/>
          </a:xfrm>
          <a:custGeom>
            <a:avLst/>
            <a:gdLst/>
            <a:ahLst/>
            <a:cxnLst/>
            <a:rect l="l" t="t" r="r" b="b"/>
            <a:pathLst>
              <a:path w="6237633" h="751907">
                <a:moveTo>
                  <a:pt x="391726" y="0"/>
                </a:moveTo>
                <a:lnTo>
                  <a:pt x="6237633" y="0"/>
                </a:lnTo>
                <a:lnTo>
                  <a:pt x="6237633" y="751907"/>
                </a:lnTo>
                <a:lnTo>
                  <a:pt x="0" y="751907"/>
                </a:lnTo>
                <a:lnTo>
                  <a:pt x="0" y="746904"/>
                </a:lnTo>
                <a:close/>
              </a:path>
            </a:pathLst>
          </a:custGeom>
          <a:gradFill flip="none" rotWithShape="1">
            <a:gsLst>
              <a:gs pos="41000">
                <a:schemeClr val="accent2"/>
              </a:gs>
              <a:gs pos="79000">
                <a:srgbClr val="118CD7">
                  <a:alpha val="0"/>
                </a:srgbClr>
              </a:gs>
            </a:gsLst>
            <a:lin ang="21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3" name="Subtitle 2"/>
          <p:cNvSpPr>
            <a:spLocks noGrp="1"/>
          </p:cNvSpPr>
          <p:nvPr>
            <p:ph type="subTitle" idx="1"/>
          </p:nvPr>
        </p:nvSpPr>
        <p:spPr>
          <a:xfrm>
            <a:off x="3740368" y="4176564"/>
            <a:ext cx="3885687" cy="735161"/>
          </a:xfrm>
          <a:prstGeom prst="rect">
            <a:avLst/>
          </a:prstGeom>
        </p:spPr>
        <p:txBody>
          <a:bodyPr anchor="ct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590550" y="2143061"/>
            <a:ext cx="5437002" cy="1824991"/>
          </a:xfrm>
          <a:prstGeom prst="rect">
            <a:avLst/>
          </a:prstGeom>
        </p:spPr>
        <p:txBody>
          <a:bodyPr/>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9915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Green">
    <p:spTree>
      <p:nvGrpSpPr>
        <p:cNvPr id="1" name=""/>
        <p:cNvGrpSpPr/>
        <p:nvPr/>
      </p:nvGrpSpPr>
      <p:grpSpPr>
        <a:xfrm>
          <a:off x="0" y="0"/>
          <a:ext cx="0" cy="0"/>
          <a:chOff x="0" y="0"/>
          <a:chExt cx="0" cy="0"/>
        </a:xfrm>
      </p:grpSpPr>
      <p:pic>
        <p:nvPicPr>
          <p:cNvPr id="14" name="Picture 13" descr="long_color_bar_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56360"/>
          </a:xfrm>
          <a:prstGeom prst="rect">
            <a:avLst/>
          </a:prstGeom>
        </p:spPr>
      </p:pic>
      <p:sp>
        <p:nvSpPr>
          <p:cNvPr id="3" name="Slide Number Placeholder 2"/>
          <p:cNvSpPr>
            <a:spLocks noGrp="1"/>
          </p:cNvSpPr>
          <p:nvPr>
            <p:ph type="sldNum" sz="quarter" idx="10"/>
          </p:nvPr>
        </p:nvSpPr>
        <p:spPr/>
        <p:txBody>
          <a:bodyPr/>
          <a:lstStyle/>
          <a:p>
            <a:fld id="{9B2EED77-FD86-8E4F-B2DE-1BCA452A82A9}" type="slidenum">
              <a:rPr lang="en-US" smtClean="0"/>
              <a:pPr/>
              <a:t>‹#›</a:t>
            </a:fld>
            <a:endParaRPr lang="en-US" dirty="0"/>
          </a:p>
        </p:txBody>
      </p:sp>
      <p:sp>
        <p:nvSpPr>
          <p:cNvPr id="9"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10" name="Content Placeholder 17"/>
          <p:cNvSpPr>
            <a:spLocks noGrp="1"/>
          </p:cNvSpPr>
          <p:nvPr>
            <p:ph sz="quarter" idx="14" hasCustomPrompt="1"/>
          </p:nvPr>
        </p:nvSpPr>
        <p:spPr>
          <a:xfrm>
            <a:off x="844648" y="1969744"/>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1" name="Content Placeholder 17"/>
          <p:cNvSpPr>
            <a:spLocks noGrp="1"/>
          </p:cNvSpPr>
          <p:nvPr>
            <p:ph sz="quarter" idx="15" hasCustomPrompt="1"/>
          </p:nvPr>
        </p:nvSpPr>
        <p:spPr>
          <a:xfrm>
            <a:off x="5048221" y="1964700"/>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2" name="Text Placeholder 2"/>
          <p:cNvSpPr>
            <a:spLocks noGrp="1"/>
          </p:cNvSpPr>
          <p:nvPr>
            <p:ph type="body" sz="quarter" idx="16" hasCustomPrompt="1"/>
          </p:nvPr>
        </p:nvSpPr>
        <p:spPr>
          <a:xfrm>
            <a:off x="504952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
        <p:nvSpPr>
          <p:cNvPr id="13" name="Text Placeholder 2"/>
          <p:cNvSpPr>
            <a:spLocks noGrp="1"/>
          </p:cNvSpPr>
          <p:nvPr>
            <p:ph type="body" sz="quarter" idx="17" hasCustomPrompt="1"/>
          </p:nvPr>
        </p:nvSpPr>
        <p:spPr>
          <a:xfrm>
            <a:off x="84328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420552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Green">
    <p:spTree>
      <p:nvGrpSpPr>
        <p:cNvPr id="1" name=""/>
        <p:cNvGrpSpPr/>
        <p:nvPr/>
      </p:nvGrpSpPr>
      <p:grpSpPr>
        <a:xfrm>
          <a:off x="0" y="0"/>
          <a:ext cx="0" cy="0"/>
          <a:chOff x="0" y="0"/>
          <a:chExt cx="0" cy="0"/>
        </a:xfrm>
      </p:grpSpPr>
      <p:pic>
        <p:nvPicPr>
          <p:cNvPr id="11" name="Picture 10" descr="long_color_bar_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56360"/>
          </a:xfrm>
          <a:prstGeom prst="rect">
            <a:avLst/>
          </a:prstGeom>
        </p:spPr>
      </p:pic>
      <p:sp>
        <p:nvSpPr>
          <p:cNvPr id="3" name="Slide Number Placeholder 2"/>
          <p:cNvSpPr>
            <a:spLocks noGrp="1"/>
          </p:cNvSpPr>
          <p:nvPr>
            <p:ph type="sldNum" sz="quarter" idx="10"/>
          </p:nvPr>
        </p:nvSpPr>
        <p:spPr/>
        <p:txBody>
          <a:bodyPr/>
          <a:lstStyle/>
          <a:p>
            <a:fld id="{9B2EED77-FD86-8E4F-B2DE-1BCA452A82A9}" type="slidenum">
              <a:rPr lang="en-US" smtClean="0"/>
              <a:pPr/>
              <a:t>‹#›</a:t>
            </a:fld>
            <a:endParaRPr lang="en-US" dirty="0"/>
          </a:p>
        </p:txBody>
      </p:sp>
      <p:sp>
        <p:nvSpPr>
          <p:cNvPr id="8"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9" name="Content Placeholder 17"/>
          <p:cNvSpPr>
            <a:spLocks noGrp="1"/>
          </p:cNvSpPr>
          <p:nvPr>
            <p:ph sz="quarter" idx="14" hasCustomPrompt="1"/>
          </p:nvPr>
        </p:nvSpPr>
        <p:spPr>
          <a:xfrm>
            <a:off x="844648" y="1990064"/>
            <a:ext cx="7467602"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0" name="Text Placeholder 2"/>
          <p:cNvSpPr>
            <a:spLocks noGrp="1"/>
          </p:cNvSpPr>
          <p:nvPr>
            <p:ph type="body" sz="quarter" idx="17" hasCustomPrompt="1"/>
          </p:nvPr>
        </p:nvSpPr>
        <p:spPr>
          <a:xfrm>
            <a:off x="84328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1974533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Column Purple">
    <p:spTree>
      <p:nvGrpSpPr>
        <p:cNvPr id="1" name=""/>
        <p:cNvGrpSpPr/>
        <p:nvPr/>
      </p:nvGrpSpPr>
      <p:grpSpPr>
        <a:xfrm>
          <a:off x="0" y="0"/>
          <a:ext cx="0" cy="0"/>
          <a:chOff x="0" y="0"/>
          <a:chExt cx="0" cy="0"/>
        </a:xfrm>
      </p:grpSpPr>
      <p:pic>
        <p:nvPicPr>
          <p:cNvPr id="2" name="Picture 1" descr="long_color_bar_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56360"/>
          </a:xfrm>
          <a:prstGeom prst="rect">
            <a:avLst/>
          </a:prstGeom>
        </p:spPr>
      </p:pic>
      <p:sp>
        <p:nvSpPr>
          <p:cNvPr id="3" name="Slide Number Placeholder 2"/>
          <p:cNvSpPr>
            <a:spLocks noGrp="1"/>
          </p:cNvSpPr>
          <p:nvPr>
            <p:ph type="sldNum" sz="quarter" idx="10"/>
          </p:nvPr>
        </p:nvSpPr>
        <p:spPr/>
        <p:txBody>
          <a:bodyPr/>
          <a:lstStyle/>
          <a:p>
            <a:fld id="{9B2EED77-FD86-8E4F-B2DE-1BCA452A82A9}" type="slidenum">
              <a:rPr lang="en-US" smtClean="0"/>
              <a:pPr/>
              <a:t>‹#›</a:t>
            </a:fld>
            <a:endParaRPr lang="en-US" dirty="0"/>
          </a:p>
        </p:txBody>
      </p:sp>
      <p:sp>
        <p:nvSpPr>
          <p:cNvPr id="5" name="Picture Placeholder 19"/>
          <p:cNvSpPr>
            <a:spLocks noGrp="1"/>
          </p:cNvSpPr>
          <p:nvPr>
            <p:ph type="pic" sz="quarter" idx="15"/>
          </p:nvPr>
        </p:nvSpPr>
        <p:spPr>
          <a:xfrm>
            <a:off x="4341103" y="1913425"/>
            <a:ext cx="4160061" cy="2767911"/>
          </a:xfrm>
          <a:prstGeom prst="rect">
            <a:avLst/>
          </a:prstGeom>
        </p:spPr>
        <p:txBody>
          <a:bodyPr vert="horz"/>
          <a:lstStyle>
            <a:lvl1pPr marL="0" indent="0">
              <a:buNone/>
              <a:defRPr/>
            </a:lvl1pPr>
          </a:lstStyle>
          <a:p>
            <a:endParaRPr lang="en-US" dirty="0"/>
          </a:p>
        </p:txBody>
      </p:sp>
      <p:sp>
        <p:nvSpPr>
          <p:cNvPr id="9"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10" name="Content Placeholder 17"/>
          <p:cNvSpPr>
            <a:spLocks noGrp="1"/>
          </p:cNvSpPr>
          <p:nvPr>
            <p:ph sz="quarter" idx="14" hasCustomPrompt="1"/>
          </p:nvPr>
        </p:nvSpPr>
        <p:spPr>
          <a:xfrm>
            <a:off x="844648" y="2000224"/>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1" name="Text Placeholder 2"/>
          <p:cNvSpPr>
            <a:spLocks noGrp="1"/>
          </p:cNvSpPr>
          <p:nvPr>
            <p:ph type="body" sz="quarter" idx="16" hasCustomPrompt="1"/>
          </p:nvPr>
        </p:nvSpPr>
        <p:spPr>
          <a:xfrm>
            <a:off x="854075"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2678120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urple">
    <p:spTree>
      <p:nvGrpSpPr>
        <p:cNvPr id="1" name=""/>
        <p:cNvGrpSpPr/>
        <p:nvPr/>
      </p:nvGrpSpPr>
      <p:grpSpPr>
        <a:xfrm>
          <a:off x="0" y="0"/>
          <a:ext cx="0" cy="0"/>
          <a:chOff x="0" y="0"/>
          <a:chExt cx="0" cy="0"/>
        </a:xfrm>
      </p:grpSpPr>
      <p:pic>
        <p:nvPicPr>
          <p:cNvPr id="14" name="Picture 13" descr="long_color_bar_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56360"/>
          </a:xfrm>
          <a:prstGeom prst="rect">
            <a:avLst/>
          </a:prstGeom>
        </p:spPr>
      </p:pic>
      <p:sp>
        <p:nvSpPr>
          <p:cNvPr id="3" name="Slide Number Placeholder 2"/>
          <p:cNvSpPr>
            <a:spLocks noGrp="1"/>
          </p:cNvSpPr>
          <p:nvPr>
            <p:ph type="sldNum" sz="quarter" idx="10"/>
          </p:nvPr>
        </p:nvSpPr>
        <p:spPr/>
        <p:txBody>
          <a:bodyPr/>
          <a:lstStyle/>
          <a:p>
            <a:fld id="{9B2EED77-FD86-8E4F-B2DE-1BCA452A82A9}" type="slidenum">
              <a:rPr lang="en-US" smtClean="0"/>
              <a:pPr/>
              <a:t>‹#›</a:t>
            </a:fld>
            <a:endParaRPr lang="en-US" dirty="0"/>
          </a:p>
        </p:txBody>
      </p:sp>
      <p:sp>
        <p:nvSpPr>
          <p:cNvPr id="9"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10" name="Content Placeholder 17"/>
          <p:cNvSpPr>
            <a:spLocks noGrp="1"/>
          </p:cNvSpPr>
          <p:nvPr>
            <p:ph sz="quarter" idx="14" hasCustomPrompt="1"/>
          </p:nvPr>
        </p:nvSpPr>
        <p:spPr>
          <a:xfrm>
            <a:off x="844648" y="1969744"/>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1" name="Content Placeholder 17"/>
          <p:cNvSpPr>
            <a:spLocks noGrp="1"/>
          </p:cNvSpPr>
          <p:nvPr>
            <p:ph sz="quarter" idx="15" hasCustomPrompt="1"/>
          </p:nvPr>
        </p:nvSpPr>
        <p:spPr>
          <a:xfrm>
            <a:off x="5048221" y="1964700"/>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2" name="Text Placeholder 2"/>
          <p:cNvSpPr>
            <a:spLocks noGrp="1"/>
          </p:cNvSpPr>
          <p:nvPr>
            <p:ph type="body" sz="quarter" idx="16" hasCustomPrompt="1"/>
          </p:nvPr>
        </p:nvSpPr>
        <p:spPr>
          <a:xfrm>
            <a:off x="504952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
        <p:nvSpPr>
          <p:cNvPr id="13" name="Text Placeholder 2"/>
          <p:cNvSpPr>
            <a:spLocks noGrp="1"/>
          </p:cNvSpPr>
          <p:nvPr>
            <p:ph type="body" sz="quarter" idx="17" hasCustomPrompt="1"/>
          </p:nvPr>
        </p:nvSpPr>
        <p:spPr>
          <a:xfrm>
            <a:off x="84328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359250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Purple">
    <p:spTree>
      <p:nvGrpSpPr>
        <p:cNvPr id="1" name=""/>
        <p:cNvGrpSpPr/>
        <p:nvPr/>
      </p:nvGrpSpPr>
      <p:grpSpPr>
        <a:xfrm>
          <a:off x="0" y="0"/>
          <a:ext cx="0" cy="0"/>
          <a:chOff x="0" y="0"/>
          <a:chExt cx="0" cy="0"/>
        </a:xfrm>
      </p:grpSpPr>
      <p:pic>
        <p:nvPicPr>
          <p:cNvPr id="11" name="Picture 10" descr="long_color_bar_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56360"/>
          </a:xfrm>
          <a:prstGeom prst="rect">
            <a:avLst/>
          </a:prstGeom>
        </p:spPr>
      </p:pic>
      <p:sp>
        <p:nvSpPr>
          <p:cNvPr id="3" name="Slide Number Placeholder 2"/>
          <p:cNvSpPr>
            <a:spLocks noGrp="1"/>
          </p:cNvSpPr>
          <p:nvPr>
            <p:ph type="sldNum" sz="quarter" idx="10"/>
          </p:nvPr>
        </p:nvSpPr>
        <p:spPr/>
        <p:txBody>
          <a:bodyPr/>
          <a:lstStyle/>
          <a:p>
            <a:fld id="{9B2EED77-FD86-8E4F-B2DE-1BCA452A82A9}" type="slidenum">
              <a:rPr lang="en-US" smtClean="0"/>
              <a:pPr/>
              <a:t>‹#›</a:t>
            </a:fld>
            <a:endParaRPr lang="en-US" dirty="0"/>
          </a:p>
        </p:txBody>
      </p:sp>
      <p:sp>
        <p:nvSpPr>
          <p:cNvPr id="8"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9" name="Content Placeholder 17"/>
          <p:cNvSpPr>
            <a:spLocks noGrp="1"/>
          </p:cNvSpPr>
          <p:nvPr>
            <p:ph sz="quarter" idx="14" hasCustomPrompt="1"/>
          </p:nvPr>
        </p:nvSpPr>
        <p:spPr>
          <a:xfrm>
            <a:off x="844648" y="1990064"/>
            <a:ext cx="7467602"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0" name="Text Placeholder 2"/>
          <p:cNvSpPr>
            <a:spLocks noGrp="1"/>
          </p:cNvSpPr>
          <p:nvPr>
            <p:ph type="body" sz="quarter" idx="17" hasCustomPrompt="1"/>
          </p:nvPr>
        </p:nvSpPr>
        <p:spPr>
          <a:xfrm>
            <a:off x="84328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3851565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Column Yellow">
    <p:spTree>
      <p:nvGrpSpPr>
        <p:cNvPr id="1" name=""/>
        <p:cNvGrpSpPr/>
        <p:nvPr/>
      </p:nvGrpSpPr>
      <p:grpSpPr>
        <a:xfrm>
          <a:off x="0" y="0"/>
          <a:ext cx="0" cy="0"/>
          <a:chOff x="0" y="0"/>
          <a:chExt cx="0" cy="0"/>
        </a:xfrm>
      </p:grpSpPr>
      <p:pic>
        <p:nvPicPr>
          <p:cNvPr id="2" name="Picture 1" descr="long_color_bar_yello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56360"/>
          </a:xfrm>
          <a:prstGeom prst="rect">
            <a:avLst/>
          </a:prstGeom>
        </p:spPr>
      </p:pic>
      <p:sp>
        <p:nvSpPr>
          <p:cNvPr id="3" name="Slide Number Placeholder 2"/>
          <p:cNvSpPr>
            <a:spLocks noGrp="1"/>
          </p:cNvSpPr>
          <p:nvPr>
            <p:ph type="sldNum" sz="quarter" idx="10"/>
          </p:nvPr>
        </p:nvSpPr>
        <p:spPr/>
        <p:txBody>
          <a:bodyPr/>
          <a:lstStyle/>
          <a:p>
            <a:fld id="{9B2EED77-FD86-8E4F-B2DE-1BCA452A82A9}" type="slidenum">
              <a:rPr lang="en-US" smtClean="0"/>
              <a:pPr/>
              <a:t>‹#›</a:t>
            </a:fld>
            <a:endParaRPr lang="en-US" dirty="0"/>
          </a:p>
        </p:txBody>
      </p:sp>
      <p:sp>
        <p:nvSpPr>
          <p:cNvPr id="5" name="Picture Placeholder 19"/>
          <p:cNvSpPr>
            <a:spLocks noGrp="1"/>
          </p:cNvSpPr>
          <p:nvPr>
            <p:ph type="pic" sz="quarter" idx="15"/>
          </p:nvPr>
        </p:nvSpPr>
        <p:spPr>
          <a:xfrm>
            <a:off x="4341103" y="1913425"/>
            <a:ext cx="4160061" cy="2767911"/>
          </a:xfrm>
          <a:prstGeom prst="rect">
            <a:avLst/>
          </a:prstGeom>
        </p:spPr>
        <p:txBody>
          <a:bodyPr vert="horz"/>
          <a:lstStyle>
            <a:lvl1pPr marL="0" indent="0">
              <a:buNone/>
              <a:defRPr/>
            </a:lvl1pPr>
          </a:lstStyle>
          <a:p>
            <a:endParaRPr lang="en-US" dirty="0"/>
          </a:p>
        </p:txBody>
      </p:sp>
      <p:sp>
        <p:nvSpPr>
          <p:cNvPr id="9"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10" name="Content Placeholder 17"/>
          <p:cNvSpPr>
            <a:spLocks noGrp="1"/>
          </p:cNvSpPr>
          <p:nvPr>
            <p:ph sz="quarter" idx="14" hasCustomPrompt="1"/>
          </p:nvPr>
        </p:nvSpPr>
        <p:spPr>
          <a:xfrm>
            <a:off x="844648" y="2000224"/>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1" name="Text Placeholder 2"/>
          <p:cNvSpPr>
            <a:spLocks noGrp="1"/>
          </p:cNvSpPr>
          <p:nvPr>
            <p:ph type="body" sz="quarter" idx="16" hasCustomPrompt="1"/>
          </p:nvPr>
        </p:nvSpPr>
        <p:spPr>
          <a:xfrm>
            <a:off x="854075"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3593492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Yellow">
    <p:spTree>
      <p:nvGrpSpPr>
        <p:cNvPr id="1" name=""/>
        <p:cNvGrpSpPr/>
        <p:nvPr/>
      </p:nvGrpSpPr>
      <p:grpSpPr>
        <a:xfrm>
          <a:off x="0" y="0"/>
          <a:ext cx="0" cy="0"/>
          <a:chOff x="0" y="0"/>
          <a:chExt cx="0" cy="0"/>
        </a:xfrm>
      </p:grpSpPr>
      <p:pic>
        <p:nvPicPr>
          <p:cNvPr id="14" name="Picture 13" descr="long_color_bar_yello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56360"/>
          </a:xfrm>
          <a:prstGeom prst="rect">
            <a:avLst/>
          </a:prstGeom>
        </p:spPr>
      </p:pic>
      <p:sp>
        <p:nvSpPr>
          <p:cNvPr id="3" name="Slide Number Placeholder 2"/>
          <p:cNvSpPr>
            <a:spLocks noGrp="1"/>
          </p:cNvSpPr>
          <p:nvPr>
            <p:ph type="sldNum" sz="quarter" idx="10"/>
          </p:nvPr>
        </p:nvSpPr>
        <p:spPr/>
        <p:txBody>
          <a:bodyPr/>
          <a:lstStyle/>
          <a:p>
            <a:fld id="{9B2EED77-FD86-8E4F-B2DE-1BCA452A82A9}" type="slidenum">
              <a:rPr lang="en-US" smtClean="0"/>
              <a:pPr/>
              <a:t>‹#›</a:t>
            </a:fld>
            <a:endParaRPr lang="en-US" dirty="0"/>
          </a:p>
        </p:txBody>
      </p:sp>
      <p:sp>
        <p:nvSpPr>
          <p:cNvPr id="9"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10" name="Content Placeholder 17"/>
          <p:cNvSpPr>
            <a:spLocks noGrp="1"/>
          </p:cNvSpPr>
          <p:nvPr>
            <p:ph sz="quarter" idx="14" hasCustomPrompt="1"/>
          </p:nvPr>
        </p:nvSpPr>
        <p:spPr>
          <a:xfrm>
            <a:off x="844648" y="1969744"/>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1" name="Content Placeholder 17"/>
          <p:cNvSpPr>
            <a:spLocks noGrp="1"/>
          </p:cNvSpPr>
          <p:nvPr>
            <p:ph sz="quarter" idx="15" hasCustomPrompt="1"/>
          </p:nvPr>
        </p:nvSpPr>
        <p:spPr>
          <a:xfrm>
            <a:off x="5048221" y="1964700"/>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2" name="Text Placeholder 2"/>
          <p:cNvSpPr>
            <a:spLocks noGrp="1"/>
          </p:cNvSpPr>
          <p:nvPr>
            <p:ph type="body" sz="quarter" idx="16" hasCustomPrompt="1"/>
          </p:nvPr>
        </p:nvSpPr>
        <p:spPr>
          <a:xfrm>
            <a:off x="504952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
        <p:nvSpPr>
          <p:cNvPr id="13" name="Text Placeholder 2"/>
          <p:cNvSpPr>
            <a:spLocks noGrp="1"/>
          </p:cNvSpPr>
          <p:nvPr>
            <p:ph type="body" sz="quarter" idx="17" hasCustomPrompt="1"/>
          </p:nvPr>
        </p:nvSpPr>
        <p:spPr>
          <a:xfrm>
            <a:off x="84328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1131535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Yellow">
    <p:spTree>
      <p:nvGrpSpPr>
        <p:cNvPr id="1" name=""/>
        <p:cNvGrpSpPr/>
        <p:nvPr/>
      </p:nvGrpSpPr>
      <p:grpSpPr>
        <a:xfrm>
          <a:off x="0" y="0"/>
          <a:ext cx="0" cy="0"/>
          <a:chOff x="0" y="0"/>
          <a:chExt cx="0" cy="0"/>
        </a:xfrm>
      </p:grpSpPr>
      <p:pic>
        <p:nvPicPr>
          <p:cNvPr id="11" name="Picture 10" descr="long_color_bar_yello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56360"/>
          </a:xfrm>
          <a:prstGeom prst="rect">
            <a:avLst/>
          </a:prstGeom>
        </p:spPr>
      </p:pic>
      <p:sp>
        <p:nvSpPr>
          <p:cNvPr id="3" name="Slide Number Placeholder 2"/>
          <p:cNvSpPr>
            <a:spLocks noGrp="1"/>
          </p:cNvSpPr>
          <p:nvPr>
            <p:ph type="sldNum" sz="quarter" idx="10"/>
          </p:nvPr>
        </p:nvSpPr>
        <p:spPr/>
        <p:txBody>
          <a:bodyPr/>
          <a:lstStyle/>
          <a:p>
            <a:fld id="{9B2EED77-FD86-8E4F-B2DE-1BCA452A82A9}" type="slidenum">
              <a:rPr lang="en-US" smtClean="0"/>
              <a:pPr/>
              <a:t>‹#›</a:t>
            </a:fld>
            <a:endParaRPr lang="en-US" dirty="0"/>
          </a:p>
        </p:txBody>
      </p:sp>
      <p:sp>
        <p:nvSpPr>
          <p:cNvPr id="8"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9" name="Content Placeholder 17"/>
          <p:cNvSpPr>
            <a:spLocks noGrp="1"/>
          </p:cNvSpPr>
          <p:nvPr>
            <p:ph sz="quarter" idx="14" hasCustomPrompt="1"/>
          </p:nvPr>
        </p:nvSpPr>
        <p:spPr>
          <a:xfrm>
            <a:off x="844648" y="1990064"/>
            <a:ext cx="7467602"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0" name="Text Placeholder 2"/>
          <p:cNvSpPr>
            <a:spLocks noGrp="1"/>
          </p:cNvSpPr>
          <p:nvPr>
            <p:ph type="body" sz="quarter" idx="17" hasCustomPrompt="1"/>
          </p:nvPr>
        </p:nvSpPr>
        <p:spPr>
          <a:xfrm>
            <a:off x="84328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781351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2EED77-FD86-8E4F-B2DE-1BCA452A82A9}" type="slidenum">
              <a:rPr lang="en-US" smtClean="0"/>
              <a:pPr/>
              <a:t>‹#›</a:t>
            </a:fld>
            <a:endParaRPr lang="en-US" dirty="0"/>
          </a:p>
        </p:txBody>
      </p:sp>
      <p:sp>
        <p:nvSpPr>
          <p:cNvPr id="4" name="Text Placeholder 5"/>
          <p:cNvSpPr>
            <a:spLocks noGrp="1"/>
          </p:cNvSpPr>
          <p:nvPr>
            <p:ph type="body" sz="quarter" idx="11" hasCustomPrompt="1"/>
          </p:nvPr>
        </p:nvSpPr>
        <p:spPr>
          <a:xfrm>
            <a:off x="573292" y="1553300"/>
            <a:ext cx="8011836" cy="35941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rgbClr val="0081C9"/>
                </a:solidFill>
                <a:latin typeface="+mn-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0" cap="none" spc="0" normalizeH="0" baseline="0" noProof="0" dirty="0">
                <a:ln>
                  <a:noFill/>
                </a:ln>
                <a:solidFill>
                  <a:srgbClr val="0085CF"/>
                </a:solidFill>
                <a:effectLst/>
                <a:uLnTx/>
                <a:uFillTx/>
                <a:latin typeface="+mn-lt"/>
                <a:cs typeface="Arial"/>
              </a:rPr>
              <a:t>“</a:t>
            </a:r>
            <a:r>
              <a:rPr kumimoji="0" lang="en-US" sz="2000" b="0" i="0" u="none" strike="noStrike" kern="0" cap="none" spc="0" normalizeH="0" baseline="0" noProof="0" dirty="0" err="1">
                <a:ln>
                  <a:noFill/>
                </a:ln>
                <a:solidFill>
                  <a:srgbClr val="0085CF"/>
                </a:solidFill>
                <a:effectLst/>
                <a:uLnTx/>
                <a:uFillTx/>
                <a:latin typeface="+mn-lt"/>
                <a:cs typeface="Arial"/>
              </a:rPr>
              <a:t>Lorem</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ipsum</a:t>
            </a:r>
            <a:r>
              <a:rPr kumimoji="0" lang="en-US" sz="2000" b="0" i="0" u="none" strike="noStrike" kern="0" cap="none" spc="0" normalizeH="0" baseline="0" noProof="0" dirty="0">
                <a:ln>
                  <a:noFill/>
                </a:ln>
                <a:solidFill>
                  <a:srgbClr val="0085CF"/>
                </a:solidFill>
                <a:effectLst/>
                <a:uLnTx/>
                <a:uFillTx/>
                <a:latin typeface="+mn-lt"/>
                <a:cs typeface="Arial"/>
              </a:rPr>
              <a:t> dolor sit </a:t>
            </a:r>
            <a:r>
              <a:rPr kumimoji="0" lang="en-US" sz="2000" b="0" i="0" u="none" strike="noStrike" kern="0" cap="none" spc="0" normalizeH="0" baseline="0" noProof="0" dirty="0" err="1">
                <a:ln>
                  <a:noFill/>
                </a:ln>
                <a:solidFill>
                  <a:srgbClr val="0085CF"/>
                </a:solidFill>
                <a:effectLst/>
                <a:uLnTx/>
                <a:uFillTx/>
                <a:latin typeface="+mn-lt"/>
                <a:cs typeface="Arial"/>
              </a:rPr>
              <a:t>amet</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consectetur</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adipiscing</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elit</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Nulla</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placerat</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tellus</a:t>
            </a:r>
            <a:r>
              <a:rPr kumimoji="0" lang="en-US" sz="2000" b="0" i="0" u="none" strike="noStrike" kern="0" cap="none" spc="0" normalizeH="0" baseline="0" noProof="0" dirty="0">
                <a:ln>
                  <a:noFill/>
                </a:ln>
                <a:solidFill>
                  <a:srgbClr val="0085CF"/>
                </a:solidFill>
                <a:effectLst/>
                <a:uLnTx/>
                <a:uFillTx/>
                <a:latin typeface="+mn-lt"/>
                <a:cs typeface="Arial"/>
              </a:rPr>
              <a:t> at </a:t>
            </a:r>
            <a:r>
              <a:rPr kumimoji="0" lang="en-US" sz="2000" b="0" i="0" u="none" strike="noStrike" kern="0" cap="none" spc="0" normalizeH="0" baseline="0" noProof="0" dirty="0" err="1">
                <a:ln>
                  <a:noFill/>
                </a:ln>
                <a:solidFill>
                  <a:srgbClr val="0085CF"/>
                </a:solidFill>
                <a:effectLst/>
                <a:uLnTx/>
                <a:uFillTx/>
                <a:latin typeface="+mn-lt"/>
                <a:cs typeface="Arial"/>
              </a:rPr>
              <a:t>augue</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facilisis</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viverra</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fringilla</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turpis</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accumsan</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Nullam</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aliquet</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condimentum</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felis</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eu</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tristique</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Nullam</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maximus</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justo</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eget</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libero</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porta</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tempor</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Phasellus</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ut</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vulputate</a:t>
            </a:r>
            <a:r>
              <a:rPr kumimoji="0" lang="en-US" sz="2000" b="0" i="0" u="none" strike="noStrike" kern="0" cap="none" spc="0" normalizeH="0" baseline="0" noProof="0" dirty="0">
                <a:ln>
                  <a:noFill/>
                </a:ln>
                <a:solidFill>
                  <a:srgbClr val="0085CF"/>
                </a:solidFill>
                <a:effectLst/>
                <a:uLnTx/>
                <a:uFillTx/>
                <a:latin typeface="+mn-lt"/>
                <a:cs typeface="Arial"/>
              </a:rPr>
              <a:t> ex, </a:t>
            </a:r>
            <a:r>
              <a:rPr kumimoji="0" lang="en-US" sz="2000" b="0" i="0" u="none" strike="noStrike" kern="0" cap="none" spc="0" normalizeH="0" baseline="0" noProof="0" dirty="0" err="1">
                <a:ln>
                  <a:noFill/>
                </a:ln>
                <a:solidFill>
                  <a:srgbClr val="0085CF"/>
                </a:solidFill>
                <a:effectLst/>
                <a:uLnTx/>
                <a:uFillTx/>
                <a:latin typeface="+mn-lt"/>
                <a:cs typeface="Arial"/>
              </a:rPr>
              <a:t>ut</a:t>
            </a:r>
            <a:r>
              <a:rPr kumimoji="0" lang="en-US" sz="2000" b="0" i="0" u="none" strike="noStrike" kern="0" cap="none" spc="0" normalizeH="0" baseline="0" noProof="0" dirty="0">
                <a:ln>
                  <a:noFill/>
                </a:ln>
                <a:solidFill>
                  <a:srgbClr val="0085CF"/>
                </a:solidFill>
                <a:effectLst/>
                <a:uLnTx/>
                <a:uFillTx/>
                <a:latin typeface="+mn-lt"/>
                <a:cs typeface="Arial"/>
              </a:rPr>
              <a:t> dictum </a:t>
            </a:r>
            <a:r>
              <a:rPr kumimoji="0" lang="en-US" sz="2000" b="0" i="0" u="none" strike="noStrike" kern="0" cap="none" spc="0" normalizeH="0" baseline="0" noProof="0" dirty="0" err="1">
                <a:ln>
                  <a:noFill/>
                </a:ln>
                <a:solidFill>
                  <a:srgbClr val="0085CF"/>
                </a:solidFill>
                <a:effectLst/>
                <a:uLnTx/>
                <a:uFillTx/>
                <a:latin typeface="+mn-lt"/>
                <a:cs typeface="Arial"/>
              </a:rPr>
              <a:t>velit</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Suspendisse</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vel</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arcu</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eu</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felis</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tristique</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efficitur</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Vivamus</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egestas</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sem</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vel</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sapien</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tristique</a:t>
            </a:r>
            <a:r>
              <a:rPr kumimoji="0" lang="en-US" sz="2000" b="0" i="0" u="none" strike="noStrike" kern="0" cap="none" spc="0" normalizeH="0" baseline="0" noProof="0" dirty="0">
                <a:ln>
                  <a:noFill/>
                </a:ln>
                <a:solidFill>
                  <a:srgbClr val="0085CF"/>
                </a:solidFill>
                <a:effectLst/>
                <a:uLnTx/>
                <a:uFillTx/>
                <a:latin typeface="+mn-lt"/>
                <a:cs typeface="Arial"/>
              </a:rPr>
              <a:t>, ac </a:t>
            </a:r>
            <a:r>
              <a:rPr kumimoji="0" lang="en-US" sz="2000" b="0" i="0" u="none" strike="noStrike" kern="0" cap="none" spc="0" normalizeH="0" baseline="0" noProof="0" dirty="0" err="1">
                <a:ln>
                  <a:noFill/>
                </a:ln>
                <a:solidFill>
                  <a:srgbClr val="0085CF"/>
                </a:solidFill>
                <a:effectLst/>
                <a:uLnTx/>
                <a:uFillTx/>
                <a:latin typeface="+mn-lt"/>
                <a:cs typeface="Arial"/>
              </a:rPr>
              <a:t>aliquam</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nisl</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rhoncus</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Duis</a:t>
            </a:r>
            <a:r>
              <a:rPr kumimoji="0" lang="en-US" sz="2000" b="0" i="0" u="none" strike="noStrike" kern="0" cap="none" spc="0" normalizeH="0" baseline="0" noProof="0" dirty="0">
                <a:ln>
                  <a:noFill/>
                </a:ln>
                <a:solidFill>
                  <a:srgbClr val="0085CF"/>
                </a:solidFill>
                <a:effectLst/>
                <a:uLnTx/>
                <a:uFillTx/>
                <a:latin typeface="+mn-lt"/>
                <a:cs typeface="Arial"/>
              </a:rPr>
              <a:t> sit </a:t>
            </a:r>
            <a:r>
              <a:rPr kumimoji="0" lang="en-US" sz="2000" b="0" i="0" u="none" strike="noStrike" kern="0" cap="none" spc="0" normalizeH="0" baseline="0" noProof="0" dirty="0" err="1">
                <a:ln>
                  <a:noFill/>
                </a:ln>
                <a:solidFill>
                  <a:srgbClr val="0085CF"/>
                </a:solidFill>
                <a:effectLst/>
                <a:uLnTx/>
                <a:uFillTx/>
                <a:latin typeface="+mn-lt"/>
                <a:cs typeface="Arial"/>
              </a:rPr>
              <a:t>amet</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enim</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eu</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enim</a:t>
            </a:r>
            <a:r>
              <a:rPr kumimoji="0" lang="en-US" sz="2000" b="0" i="0" u="none" strike="noStrike" kern="0" cap="none" spc="0" normalizeH="0" baseline="0" noProof="0" dirty="0">
                <a:ln>
                  <a:noFill/>
                </a:ln>
                <a:solidFill>
                  <a:srgbClr val="0085CF"/>
                </a:solidFill>
                <a:effectLst/>
                <a:uLnTx/>
                <a:uFillTx/>
                <a:latin typeface="+mn-lt"/>
                <a:cs typeface="Arial"/>
              </a:rPr>
              <a:t> </a:t>
            </a:r>
            <a:r>
              <a:rPr kumimoji="0" lang="en-US" sz="2000" b="0" i="0" u="none" strike="noStrike" kern="0" cap="none" spc="0" normalizeH="0" baseline="0" noProof="0" dirty="0" err="1">
                <a:ln>
                  <a:noFill/>
                </a:ln>
                <a:solidFill>
                  <a:srgbClr val="0085CF"/>
                </a:solidFill>
                <a:effectLst/>
                <a:uLnTx/>
                <a:uFillTx/>
                <a:latin typeface="+mn-lt"/>
                <a:cs typeface="Arial"/>
              </a:rPr>
              <a:t>eleifend</a:t>
            </a:r>
            <a:r>
              <a:rPr kumimoji="0" lang="en-US" sz="2000" b="0" i="0" u="none" strike="noStrike" kern="0" cap="none" spc="0" normalizeH="0" baseline="0" noProof="0" dirty="0">
                <a:ln>
                  <a:noFill/>
                </a:ln>
                <a:solidFill>
                  <a:srgbClr val="0085CF"/>
                </a:solidFill>
                <a:effectLst/>
                <a:uLnTx/>
                <a:uFillTx/>
                <a:latin typeface="+mn-lt"/>
                <a:cs typeface="Arial"/>
              </a:rPr>
              <a:t> tempus </a:t>
            </a:r>
            <a:r>
              <a:rPr kumimoji="0" lang="en-US" sz="2000" b="0" i="0" u="none" strike="noStrike" kern="0" cap="none" spc="0" normalizeH="0" baseline="0" noProof="0" dirty="0" err="1">
                <a:ln>
                  <a:noFill/>
                </a:ln>
                <a:solidFill>
                  <a:srgbClr val="0085CF"/>
                </a:solidFill>
                <a:effectLst/>
                <a:uLnTx/>
                <a:uFillTx/>
                <a:latin typeface="+mn-lt"/>
                <a:cs typeface="Arial"/>
              </a:rPr>
              <a:t>ut</a:t>
            </a:r>
            <a:r>
              <a:rPr kumimoji="0" lang="en-US" sz="2000" b="0" i="0" u="none" strike="noStrike" kern="0" cap="none" spc="0" normalizeH="0" baseline="0" noProof="0" dirty="0">
                <a:ln>
                  <a:noFill/>
                </a:ln>
                <a:solidFill>
                  <a:srgbClr val="0085CF"/>
                </a:solidFill>
                <a:effectLst/>
                <a:uLnTx/>
                <a:uFillTx/>
                <a:latin typeface="+mn-lt"/>
                <a:cs typeface="Arial"/>
              </a:rPr>
              <a:t> ac </a:t>
            </a:r>
            <a:r>
              <a:rPr kumimoji="0" lang="en-US" sz="2000" b="0" i="0" u="none" strike="noStrike" kern="0" cap="none" spc="0" normalizeH="0" baseline="0" noProof="0" dirty="0" err="1">
                <a:ln>
                  <a:noFill/>
                </a:ln>
                <a:solidFill>
                  <a:srgbClr val="0085CF"/>
                </a:solidFill>
                <a:effectLst/>
                <a:uLnTx/>
                <a:uFillTx/>
                <a:latin typeface="+mn-lt"/>
                <a:cs typeface="Arial"/>
              </a:rPr>
              <a:t>felis</a:t>
            </a:r>
            <a:r>
              <a:rPr kumimoji="0" lang="en-US" sz="2000" b="0" i="0" u="none" strike="noStrike" kern="0" cap="none" spc="0" normalizeH="0" baseline="0" noProof="0" dirty="0">
                <a:ln>
                  <a:noFill/>
                </a:ln>
                <a:solidFill>
                  <a:srgbClr val="0085CF"/>
                </a:solidFill>
                <a:effectLst/>
                <a:uLnTx/>
                <a:uFillTx/>
                <a:latin typeface="+mn-lt"/>
                <a:cs typeface="Arial"/>
              </a:rPr>
              <a:t>.”</a:t>
            </a:r>
          </a:p>
          <a:p>
            <a:pPr lvl="0"/>
            <a:endParaRPr lang="en-US" dirty="0"/>
          </a:p>
        </p:txBody>
      </p:sp>
      <p:sp>
        <p:nvSpPr>
          <p:cNvPr id="5"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chemeClr val="tx1">
                    <a:lumMod val="75000"/>
                    <a:lumOff val="25000"/>
                  </a:schemeClr>
                </a:solidFill>
                <a:latin typeface="Arial"/>
                <a:cs typeface="Arial"/>
              </a:defRPr>
            </a:lvl1pPr>
          </a:lstStyle>
          <a:p>
            <a:pPr lvl="0"/>
            <a:r>
              <a:rPr lang="en-US" dirty="0"/>
              <a:t>Slide Title</a:t>
            </a:r>
          </a:p>
        </p:txBody>
      </p:sp>
    </p:spTree>
    <p:extLst>
      <p:ext uri="{BB962C8B-B14F-4D97-AF65-F5344CB8AC3E}">
        <p14:creationId xmlns:p14="http://schemas.microsoft.com/office/powerpoint/2010/main" val="585976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3" name="Picture 2" descr="logoWithTaglineRev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0816" y="2900212"/>
            <a:ext cx="4728464" cy="1050504"/>
          </a:xfrm>
          <a:prstGeom prst="rect">
            <a:avLst/>
          </a:prstGeom>
        </p:spPr>
      </p:pic>
    </p:spTree>
    <p:extLst>
      <p:ext uri="{BB962C8B-B14F-4D97-AF65-F5344CB8AC3E}">
        <p14:creationId xmlns:p14="http://schemas.microsoft.com/office/powerpoint/2010/main" val="347770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0081C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550" y="2574519"/>
            <a:ext cx="7772400" cy="1362075"/>
          </a:xfrm>
          <a:prstGeom prst="rect">
            <a:avLst/>
          </a:prstGeom>
        </p:spPr>
        <p:txBody>
          <a:bodyPr vert="horz" lIns="0" tIns="45720" rIns="0" bIns="45720" rtlCol="0" anchor="t">
            <a:noAutofit/>
          </a:bodyPr>
          <a:lstStyle>
            <a:lvl1pPr>
              <a:defRPr lang="en-US" sz="4400" dirty="0">
                <a:solidFill>
                  <a:schemeClr val="bg1"/>
                </a:solidFill>
              </a:defRPr>
            </a:lvl1pPr>
          </a:lstStyle>
          <a:p>
            <a:pPr lvl="0"/>
            <a:r>
              <a:rPr lang="en-US" dirty="0"/>
              <a:t>Click to edit master title style</a:t>
            </a:r>
          </a:p>
        </p:txBody>
      </p:sp>
      <p:pic>
        <p:nvPicPr>
          <p:cNvPr id="7" name="Picture 6" descr="ZB_h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682" y="6407004"/>
            <a:ext cx="1435608" cy="282250"/>
          </a:xfrm>
          <a:prstGeom prst="rect">
            <a:avLst/>
          </a:prstGeom>
        </p:spPr>
      </p:pic>
    </p:spTree>
    <p:extLst>
      <p:ext uri="{BB962C8B-B14F-4D97-AF65-F5344CB8AC3E}">
        <p14:creationId xmlns:p14="http://schemas.microsoft.com/office/powerpoint/2010/main" val="1157194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6" name="Picture 5" descr="Slide Layout.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0E5A283-4C46-4626-BA70-22816783B2A2}" type="datetimeFigureOut">
              <a:rPr lang="en-US" smtClean="0"/>
              <a:pPr/>
              <a:t>5/23/2018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C727704-27F1-4BC0-92CF-4548670C567C}" type="slidenum">
              <a:rPr lang="en-US" smtClean="0"/>
              <a:pPr/>
              <a:t>‹#›</a:t>
            </a:fld>
            <a:endParaRPr lang="en-US"/>
          </a:p>
        </p:txBody>
      </p:sp>
      <p:pic>
        <p:nvPicPr>
          <p:cNvPr id="7" name="Picture 6" descr="Biomet_Biologics_REV.png"/>
          <p:cNvPicPr>
            <a:picLocks noChangeAspect="1"/>
          </p:cNvPicPr>
          <p:nvPr userDrawn="1"/>
        </p:nvPicPr>
        <p:blipFill>
          <a:blip r:embed="rId3"/>
          <a:stretch>
            <a:fillRect/>
          </a:stretch>
        </p:blipFill>
        <p:spPr>
          <a:xfrm>
            <a:off x="200573" y="6280253"/>
            <a:ext cx="1475840" cy="413926"/>
          </a:xfrm>
          <a:prstGeom prst="rect">
            <a:avLst/>
          </a:prstGeom>
        </p:spPr>
      </p:pic>
    </p:spTree>
    <p:extLst>
      <p:ext uri="{BB962C8B-B14F-4D97-AF65-F5344CB8AC3E}">
        <p14:creationId xmlns:p14="http://schemas.microsoft.com/office/powerpoint/2010/main" val="330208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Blue">
    <p:spTree>
      <p:nvGrpSpPr>
        <p:cNvPr id="1" name=""/>
        <p:cNvGrpSpPr/>
        <p:nvPr/>
      </p:nvGrpSpPr>
      <p:grpSpPr>
        <a:xfrm>
          <a:off x="0" y="0"/>
          <a:ext cx="0" cy="0"/>
          <a:chOff x="0" y="0"/>
          <a:chExt cx="0" cy="0"/>
        </a:xfrm>
      </p:grpSpPr>
      <p:pic>
        <p:nvPicPr>
          <p:cNvPr id="2" name="Picture 1" descr="long_color_bar-02-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
        <p:nvSpPr>
          <p:cNvPr id="13" name="Picture Placeholder 19"/>
          <p:cNvSpPr>
            <a:spLocks noGrp="1"/>
          </p:cNvSpPr>
          <p:nvPr>
            <p:ph type="pic" sz="quarter" idx="15"/>
          </p:nvPr>
        </p:nvSpPr>
        <p:spPr>
          <a:xfrm>
            <a:off x="4341103" y="1913425"/>
            <a:ext cx="4160061" cy="2767911"/>
          </a:xfrm>
          <a:prstGeom prst="rect">
            <a:avLst/>
          </a:prstGeom>
        </p:spPr>
        <p:txBody>
          <a:bodyPr vert="horz"/>
          <a:lstStyle>
            <a:lvl1pPr marL="0" indent="0">
              <a:buNone/>
              <a:defRPr/>
            </a:lvl1pPr>
          </a:lstStyle>
          <a:p>
            <a:endParaRPr lang="en-US" dirty="0"/>
          </a:p>
        </p:txBody>
      </p:sp>
      <p:sp>
        <p:nvSpPr>
          <p:cNvPr id="12" name="Content Placeholder 17"/>
          <p:cNvSpPr>
            <a:spLocks noGrp="1"/>
          </p:cNvSpPr>
          <p:nvPr>
            <p:ph sz="quarter" idx="14" hasCustomPrompt="1"/>
          </p:nvPr>
        </p:nvSpPr>
        <p:spPr>
          <a:xfrm>
            <a:off x="844648" y="2000224"/>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7"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14" name="Slide Number Placeholder 5"/>
          <p:cNvSpPr txBox="1">
            <a:spLocks/>
          </p:cNvSpPr>
          <p:nvPr userDrawn="1"/>
        </p:nvSpPr>
        <p:spPr>
          <a:xfrm>
            <a:off x="8612353" y="6368988"/>
            <a:ext cx="443143"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EED77-FD86-8E4F-B2DE-1BCA452A82A9}" type="slidenum">
              <a:rPr lang="en-US" smtClean="0"/>
              <a:pPr/>
              <a:t>‹#›</a:t>
            </a:fld>
            <a:endParaRPr lang="en-US" dirty="0"/>
          </a:p>
        </p:txBody>
      </p:sp>
      <p:sp>
        <p:nvSpPr>
          <p:cNvPr id="3" name="Text Placeholder 2"/>
          <p:cNvSpPr>
            <a:spLocks noGrp="1"/>
          </p:cNvSpPr>
          <p:nvPr>
            <p:ph type="body" sz="quarter" idx="16" hasCustomPrompt="1"/>
          </p:nvPr>
        </p:nvSpPr>
        <p:spPr>
          <a:xfrm>
            <a:off x="854075"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91019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lue">
    <p:spTree>
      <p:nvGrpSpPr>
        <p:cNvPr id="1" name=""/>
        <p:cNvGrpSpPr/>
        <p:nvPr/>
      </p:nvGrpSpPr>
      <p:grpSpPr>
        <a:xfrm>
          <a:off x="0" y="0"/>
          <a:ext cx="0" cy="0"/>
          <a:chOff x="0" y="0"/>
          <a:chExt cx="0" cy="0"/>
        </a:xfrm>
      </p:grpSpPr>
      <p:pic>
        <p:nvPicPr>
          <p:cNvPr id="13" name="Picture 12" descr="long_color_bar-02-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
        <p:nvSpPr>
          <p:cNvPr id="5" name="Content Placeholder 17"/>
          <p:cNvSpPr>
            <a:spLocks noGrp="1"/>
          </p:cNvSpPr>
          <p:nvPr>
            <p:ph sz="quarter" idx="14" hasCustomPrompt="1"/>
          </p:nvPr>
        </p:nvSpPr>
        <p:spPr>
          <a:xfrm>
            <a:off x="844648" y="1969744"/>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6" name="Slide Number Placeholder 5"/>
          <p:cNvSpPr txBox="1">
            <a:spLocks/>
          </p:cNvSpPr>
          <p:nvPr userDrawn="1"/>
        </p:nvSpPr>
        <p:spPr>
          <a:xfrm>
            <a:off x="8612353" y="6368988"/>
            <a:ext cx="443143"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EED77-FD86-8E4F-B2DE-1BCA452A82A9}" type="slidenum">
              <a:rPr lang="en-US" smtClean="0"/>
              <a:pPr/>
              <a:t>‹#›</a:t>
            </a:fld>
            <a:endParaRPr lang="en-US" dirty="0"/>
          </a:p>
        </p:txBody>
      </p:sp>
      <p:sp>
        <p:nvSpPr>
          <p:cNvPr id="9" name="Content Placeholder 17"/>
          <p:cNvSpPr>
            <a:spLocks noGrp="1"/>
          </p:cNvSpPr>
          <p:nvPr>
            <p:ph sz="quarter" idx="15" hasCustomPrompt="1"/>
          </p:nvPr>
        </p:nvSpPr>
        <p:spPr>
          <a:xfrm>
            <a:off x="5048221" y="1964700"/>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0"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11" name="Text Placeholder 2"/>
          <p:cNvSpPr>
            <a:spLocks noGrp="1"/>
          </p:cNvSpPr>
          <p:nvPr>
            <p:ph type="body" sz="quarter" idx="16" hasCustomPrompt="1"/>
          </p:nvPr>
        </p:nvSpPr>
        <p:spPr>
          <a:xfrm>
            <a:off x="504952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
        <p:nvSpPr>
          <p:cNvPr id="12" name="Text Placeholder 2"/>
          <p:cNvSpPr>
            <a:spLocks noGrp="1"/>
          </p:cNvSpPr>
          <p:nvPr>
            <p:ph type="body" sz="quarter" idx="17" hasCustomPrompt="1"/>
          </p:nvPr>
        </p:nvSpPr>
        <p:spPr>
          <a:xfrm>
            <a:off x="84328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329443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Blue">
    <p:spTree>
      <p:nvGrpSpPr>
        <p:cNvPr id="1" name=""/>
        <p:cNvGrpSpPr/>
        <p:nvPr/>
      </p:nvGrpSpPr>
      <p:grpSpPr>
        <a:xfrm>
          <a:off x="0" y="0"/>
          <a:ext cx="0" cy="0"/>
          <a:chOff x="0" y="0"/>
          <a:chExt cx="0" cy="0"/>
        </a:xfrm>
      </p:grpSpPr>
      <p:pic>
        <p:nvPicPr>
          <p:cNvPr id="9" name="Picture 8" descr="long_color_bar-02-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
        <p:nvSpPr>
          <p:cNvPr id="4" name="Content Placeholder 17"/>
          <p:cNvSpPr>
            <a:spLocks noGrp="1"/>
          </p:cNvSpPr>
          <p:nvPr>
            <p:ph sz="quarter" idx="14" hasCustomPrompt="1"/>
          </p:nvPr>
        </p:nvSpPr>
        <p:spPr>
          <a:xfrm>
            <a:off x="844648" y="1990064"/>
            <a:ext cx="7467602"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3" name="Slide Number Placeholder 2"/>
          <p:cNvSpPr>
            <a:spLocks noGrp="1"/>
          </p:cNvSpPr>
          <p:nvPr>
            <p:ph type="sldNum" sz="quarter" idx="10"/>
          </p:nvPr>
        </p:nvSpPr>
        <p:spPr/>
        <p:txBody>
          <a:bodyPr/>
          <a:lstStyle/>
          <a:p>
            <a:fld id="{9B2EED77-FD86-8E4F-B2DE-1BCA452A82A9}" type="slidenum">
              <a:rPr lang="en-US" smtClean="0"/>
              <a:pPr/>
              <a:t>‹#›</a:t>
            </a:fld>
            <a:endParaRPr lang="en-US" dirty="0"/>
          </a:p>
        </p:txBody>
      </p:sp>
      <p:sp>
        <p:nvSpPr>
          <p:cNvPr id="7"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8" name="Text Placeholder 2"/>
          <p:cNvSpPr>
            <a:spLocks noGrp="1"/>
          </p:cNvSpPr>
          <p:nvPr>
            <p:ph type="body" sz="quarter" idx="17" hasCustomPrompt="1"/>
          </p:nvPr>
        </p:nvSpPr>
        <p:spPr>
          <a:xfrm>
            <a:off x="84328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233860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Teal">
    <p:spTree>
      <p:nvGrpSpPr>
        <p:cNvPr id="1" name=""/>
        <p:cNvGrpSpPr/>
        <p:nvPr/>
      </p:nvGrpSpPr>
      <p:grpSpPr>
        <a:xfrm>
          <a:off x="0" y="0"/>
          <a:ext cx="0" cy="0"/>
          <a:chOff x="0" y="0"/>
          <a:chExt cx="0" cy="0"/>
        </a:xfrm>
      </p:grpSpPr>
      <p:pic>
        <p:nvPicPr>
          <p:cNvPr id="2" name="Picture 1" descr="long_color_bar_te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56360"/>
          </a:xfrm>
          <a:prstGeom prst="rect">
            <a:avLst/>
          </a:prstGeom>
        </p:spPr>
      </p:pic>
      <p:sp>
        <p:nvSpPr>
          <p:cNvPr id="3" name="Slide Number Placeholder 2"/>
          <p:cNvSpPr>
            <a:spLocks noGrp="1"/>
          </p:cNvSpPr>
          <p:nvPr>
            <p:ph type="sldNum" sz="quarter" idx="10"/>
          </p:nvPr>
        </p:nvSpPr>
        <p:spPr/>
        <p:txBody>
          <a:bodyPr/>
          <a:lstStyle/>
          <a:p>
            <a:fld id="{9B2EED77-FD86-8E4F-B2DE-1BCA452A82A9}" type="slidenum">
              <a:rPr lang="en-US" smtClean="0"/>
              <a:pPr/>
              <a:t>‹#›</a:t>
            </a:fld>
            <a:endParaRPr lang="en-US" dirty="0"/>
          </a:p>
        </p:txBody>
      </p:sp>
      <p:sp>
        <p:nvSpPr>
          <p:cNvPr id="4" name="Picture Placeholder 19"/>
          <p:cNvSpPr>
            <a:spLocks noGrp="1"/>
          </p:cNvSpPr>
          <p:nvPr>
            <p:ph type="pic" sz="quarter" idx="15"/>
          </p:nvPr>
        </p:nvSpPr>
        <p:spPr>
          <a:xfrm>
            <a:off x="4341103" y="1913425"/>
            <a:ext cx="4160061" cy="2767911"/>
          </a:xfrm>
          <a:prstGeom prst="rect">
            <a:avLst/>
          </a:prstGeom>
        </p:spPr>
        <p:txBody>
          <a:bodyPr vert="horz"/>
          <a:lstStyle>
            <a:lvl1pPr marL="0" indent="0">
              <a:buNone/>
              <a:defRPr/>
            </a:lvl1pPr>
          </a:lstStyle>
          <a:p>
            <a:endParaRPr lang="en-US" dirty="0"/>
          </a:p>
        </p:txBody>
      </p:sp>
      <p:sp>
        <p:nvSpPr>
          <p:cNvPr id="8" name="Slide Number Placeholder 5"/>
          <p:cNvSpPr txBox="1">
            <a:spLocks/>
          </p:cNvSpPr>
          <p:nvPr userDrawn="1"/>
        </p:nvSpPr>
        <p:spPr>
          <a:xfrm>
            <a:off x="8612353" y="6368988"/>
            <a:ext cx="443143"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EED77-FD86-8E4F-B2DE-1BCA452A82A9}" type="slidenum">
              <a:rPr lang="en-US" smtClean="0"/>
              <a:pPr/>
              <a:t>‹#›</a:t>
            </a:fld>
            <a:endParaRPr lang="en-US" dirty="0"/>
          </a:p>
        </p:txBody>
      </p:sp>
      <p:sp>
        <p:nvSpPr>
          <p:cNvPr id="10"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11" name="Content Placeholder 17"/>
          <p:cNvSpPr>
            <a:spLocks noGrp="1"/>
          </p:cNvSpPr>
          <p:nvPr>
            <p:ph sz="quarter" idx="14" hasCustomPrompt="1"/>
          </p:nvPr>
        </p:nvSpPr>
        <p:spPr>
          <a:xfrm>
            <a:off x="844648" y="2000224"/>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2" name="Text Placeholder 2"/>
          <p:cNvSpPr>
            <a:spLocks noGrp="1"/>
          </p:cNvSpPr>
          <p:nvPr>
            <p:ph type="body" sz="quarter" idx="16" hasCustomPrompt="1"/>
          </p:nvPr>
        </p:nvSpPr>
        <p:spPr>
          <a:xfrm>
            <a:off x="854075"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342086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al">
    <p:spTree>
      <p:nvGrpSpPr>
        <p:cNvPr id="1" name=""/>
        <p:cNvGrpSpPr/>
        <p:nvPr/>
      </p:nvGrpSpPr>
      <p:grpSpPr>
        <a:xfrm>
          <a:off x="0" y="0"/>
          <a:ext cx="0" cy="0"/>
          <a:chOff x="0" y="0"/>
          <a:chExt cx="0" cy="0"/>
        </a:xfrm>
      </p:grpSpPr>
      <p:pic>
        <p:nvPicPr>
          <p:cNvPr id="14" name="Picture 13" descr="long_color_bar_te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56360"/>
          </a:xfrm>
          <a:prstGeom prst="rect">
            <a:avLst/>
          </a:prstGeom>
        </p:spPr>
      </p:pic>
      <p:sp>
        <p:nvSpPr>
          <p:cNvPr id="3" name="Slide Number Placeholder 2"/>
          <p:cNvSpPr>
            <a:spLocks noGrp="1"/>
          </p:cNvSpPr>
          <p:nvPr>
            <p:ph type="sldNum" sz="quarter" idx="10"/>
          </p:nvPr>
        </p:nvSpPr>
        <p:spPr/>
        <p:txBody>
          <a:bodyPr/>
          <a:lstStyle/>
          <a:p>
            <a:fld id="{9B2EED77-FD86-8E4F-B2DE-1BCA452A82A9}" type="slidenum">
              <a:rPr lang="en-US" smtClean="0"/>
              <a:pPr/>
              <a:t>‹#›</a:t>
            </a:fld>
            <a:endParaRPr lang="en-US" dirty="0"/>
          </a:p>
        </p:txBody>
      </p:sp>
      <p:sp>
        <p:nvSpPr>
          <p:cNvPr id="9"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10" name="Content Placeholder 17"/>
          <p:cNvSpPr>
            <a:spLocks noGrp="1"/>
          </p:cNvSpPr>
          <p:nvPr>
            <p:ph sz="quarter" idx="14" hasCustomPrompt="1"/>
          </p:nvPr>
        </p:nvSpPr>
        <p:spPr>
          <a:xfrm>
            <a:off x="844648" y="1969744"/>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1" name="Content Placeholder 17"/>
          <p:cNvSpPr>
            <a:spLocks noGrp="1"/>
          </p:cNvSpPr>
          <p:nvPr>
            <p:ph sz="quarter" idx="15" hasCustomPrompt="1"/>
          </p:nvPr>
        </p:nvSpPr>
        <p:spPr>
          <a:xfrm>
            <a:off x="5048221" y="1964700"/>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2" name="Text Placeholder 2"/>
          <p:cNvSpPr>
            <a:spLocks noGrp="1"/>
          </p:cNvSpPr>
          <p:nvPr>
            <p:ph type="body" sz="quarter" idx="16" hasCustomPrompt="1"/>
          </p:nvPr>
        </p:nvSpPr>
        <p:spPr>
          <a:xfrm>
            <a:off x="504952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
        <p:nvSpPr>
          <p:cNvPr id="13" name="Text Placeholder 2"/>
          <p:cNvSpPr>
            <a:spLocks noGrp="1"/>
          </p:cNvSpPr>
          <p:nvPr>
            <p:ph type="body" sz="quarter" idx="17" hasCustomPrompt="1"/>
          </p:nvPr>
        </p:nvSpPr>
        <p:spPr>
          <a:xfrm>
            <a:off x="84328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363522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Teal">
    <p:spTree>
      <p:nvGrpSpPr>
        <p:cNvPr id="1" name=""/>
        <p:cNvGrpSpPr/>
        <p:nvPr/>
      </p:nvGrpSpPr>
      <p:grpSpPr>
        <a:xfrm>
          <a:off x="0" y="0"/>
          <a:ext cx="0" cy="0"/>
          <a:chOff x="0" y="0"/>
          <a:chExt cx="0" cy="0"/>
        </a:xfrm>
      </p:grpSpPr>
      <p:pic>
        <p:nvPicPr>
          <p:cNvPr id="11" name="Picture 10" descr="long_color_bar_te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56360"/>
          </a:xfrm>
          <a:prstGeom prst="rect">
            <a:avLst/>
          </a:prstGeom>
        </p:spPr>
      </p:pic>
      <p:sp>
        <p:nvSpPr>
          <p:cNvPr id="3" name="Slide Number Placeholder 2"/>
          <p:cNvSpPr>
            <a:spLocks noGrp="1"/>
          </p:cNvSpPr>
          <p:nvPr>
            <p:ph type="sldNum" sz="quarter" idx="10"/>
          </p:nvPr>
        </p:nvSpPr>
        <p:spPr/>
        <p:txBody>
          <a:bodyPr/>
          <a:lstStyle/>
          <a:p>
            <a:fld id="{9B2EED77-FD86-8E4F-B2DE-1BCA452A82A9}" type="slidenum">
              <a:rPr lang="en-US" smtClean="0"/>
              <a:pPr/>
              <a:t>‹#›</a:t>
            </a:fld>
            <a:endParaRPr lang="en-US" dirty="0"/>
          </a:p>
        </p:txBody>
      </p:sp>
      <p:sp>
        <p:nvSpPr>
          <p:cNvPr id="8"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9" name="Content Placeholder 17"/>
          <p:cNvSpPr>
            <a:spLocks noGrp="1"/>
          </p:cNvSpPr>
          <p:nvPr>
            <p:ph sz="quarter" idx="14" hasCustomPrompt="1"/>
          </p:nvPr>
        </p:nvSpPr>
        <p:spPr>
          <a:xfrm>
            <a:off x="844648" y="1990064"/>
            <a:ext cx="7467602"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0" name="Text Placeholder 2"/>
          <p:cNvSpPr>
            <a:spLocks noGrp="1"/>
          </p:cNvSpPr>
          <p:nvPr>
            <p:ph type="body" sz="quarter" idx="17" hasCustomPrompt="1"/>
          </p:nvPr>
        </p:nvSpPr>
        <p:spPr>
          <a:xfrm>
            <a:off x="843280"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122457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lumn Green">
    <p:spTree>
      <p:nvGrpSpPr>
        <p:cNvPr id="1" name=""/>
        <p:cNvGrpSpPr/>
        <p:nvPr/>
      </p:nvGrpSpPr>
      <p:grpSpPr>
        <a:xfrm>
          <a:off x="0" y="0"/>
          <a:ext cx="0" cy="0"/>
          <a:chOff x="0" y="0"/>
          <a:chExt cx="0" cy="0"/>
        </a:xfrm>
      </p:grpSpPr>
      <p:pic>
        <p:nvPicPr>
          <p:cNvPr id="2" name="Picture 1" descr="long_color_bar_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56360"/>
          </a:xfrm>
          <a:prstGeom prst="rect">
            <a:avLst/>
          </a:prstGeom>
        </p:spPr>
      </p:pic>
      <p:sp>
        <p:nvSpPr>
          <p:cNvPr id="3" name="Slide Number Placeholder 2"/>
          <p:cNvSpPr>
            <a:spLocks noGrp="1"/>
          </p:cNvSpPr>
          <p:nvPr>
            <p:ph type="sldNum" sz="quarter" idx="10"/>
          </p:nvPr>
        </p:nvSpPr>
        <p:spPr/>
        <p:txBody>
          <a:bodyPr/>
          <a:lstStyle/>
          <a:p>
            <a:fld id="{9B2EED77-FD86-8E4F-B2DE-1BCA452A82A9}" type="slidenum">
              <a:rPr lang="en-US" smtClean="0"/>
              <a:pPr/>
              <a:t>‹#›</a:t>
            </a:fld>
            <a:endParaRPr lang="en-US" dirty="0"/>
          </a:p>
        </p:txBody>
      </p:sp>
      <p:sp>
        <p:nvSpPr>
          <p:cNvPr id="5" name="Picture Placeholder 19"/>
          <p:cNvSpPr>
            <a:spLocks noGrp="1"/>
          </p:cNvSpPr>
          <p:nvPr>
            <p:ph type="pic" sz="quarter" idx="15"/>
          </p:nvPr>
        </p:nvSpPr>
        <p:spPr>
          <a:xfrm>
            <a:off x="4341103" y="1913425"/>
            <a:ext cx="4160061" cy="2767911"/>
          </a:xfrm>
          <a:prstGeom prst="rect">
            <a:avLst/>
          </a:prstGeom>
        </p:spPr>
        <p:txBody>
          <a:bodyPr vert="horz"/>
          <a:lstStyle>
            <a:lvl1pPr marL="0" indent="0">
              <a:buNone/>
              <a:defRPr/>
            </a:lvl1pPr>
          </a:lstStyle>
          <a:p>
            <a:endParaRPr lang="en-US" dirty="0"/>
          </a:p>
        </p:txBody>
      </p:sp>
      <p:sp>
        <p:nvSpPr>
          <p:cNvPr id="9" name="Content Placeholder 15"/>
          <p:cNvSpPr>
            <a:spLocks noGrp="1"/>
          </p:cNvSpPr>
          <p:nvPr>
            <p:ph sz="quarter" idx="13" hasCustomPrompt="1"/>
          </p:nvPr>
        </p:nvSpPr>
        <p:spPr>
          <a:xfrm>
            <a:off x="667747" y="162560"/>
            <a:ext cx="6056402" cy="873760"/>
          </a:xfrm>
          <a:prstGeom prst="rect">
            <a:avLst/>
          </a:prstGeom>
        </p:spPr>
        <p:txBody>
          <a:bodyPr vert="horz" lIns="0" rIns="0" anchor="b" anchorCtr="0"/>
          <a:lstStyle>
            <a:lvl1pPr marL="0" indent="0">
              <a:buNone/>
              <a:defRPr sz="2800">
                <a:solidFill>
                  <a:srgbClr val="FFFFFF"/>
                </a:solidFill>
                <a:latin typeface="Arial"/>
                <a:cs typeface="Arial"/>
              </a:defRPr>
            </a:lvl1pPr>
          </a:lstStyle>
          <a:p>
            <a:pPr lvl="0"/>
            <a:r>
              <a:rPr lang="en-US" dirty="0"/>
              <a:t>Slide Title</a:t>
            </a:r>
          </a:p>
        </p:txBody>
      </p:sp>
      <p:sp>
        <p:nvSpPr>
          <p:cNvPr id="10" name="Content Placeholder 17"/>
          <p:cNvSpPr>
            <a:spLocks noGrp="1"/>
          </p:cNvSpPr>
          <p:nvPr>
            <p:ph sz="quarter" idx="14" hasCustomPrompt="1"/>
          </p:nvPr>
        </p:nvSpPr>
        <p:spPr>
          <a:xfrm>
            <a:off x="844648" y="2000224"/>
            <a:ext cx="2986123" cy="3577401"/>
          </a:xfrm>
          <a:prstGeom prst="rect">
            <a:avLst/>
          </a:prstGeom>
        </p:spPr>
        <p:txBody>
          <a:bodyPr vert="horz"/>
          <a:lstStyle>
            <a:lvl1pPr marL="112713" marR="0" indent="-112713" algn="l" defTabSz="457200" rtl="0" eaLnBrk="1" fontAlgn="auto" latinLnBrk="0" hangingPunct="1">
              <a:lnSpc>
                <a:spcPct val="100000"/>
              </a:lnSpc>
              <a:spcBef>
                <a:spcPct val="20000"/>
              </a:spcBef>
              <a:spcAft>
                <a:spcPts val="0"/>
              </a:spcAft>
              <a:buClr>
                <a:srgbClr val="0085CF"/>
              </a:buClr>
              <a:buSzTx/>
              <a:buFont typeface="Arial"/>
              <a:buChar char="•"/>
              <a:tabLst/>
              <a:defRPr sz="1400">
                <a:solidFill>
                  <a:srgbClr val="474747"/>
                </a:solidFill>
                <a:latin typeface="+mn-lt"/>
                <a:cs typeface="Arial"/>
              </a:defRPr>
            </a:lvl1pPr>
          </a:lstStyle>
          <a:p>
            <a:pPr lvl="0"/>
            <a:r>
              <a:rPr lang="en-US" dirty="0"/>
              <a:t>Leader: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ullamcorper</a:t>
            </a:r>
            <a:r>
              <a:rPr lang="en-US" dirty="0"/>
              <a:t> </a:t>
            </a:r>
            <a:r>
              <a:rPr lang="en-US" dirty="0" err="1"/>
              <a:t>commodo</a:t>
            </a:r>
            <a:r>
              <a:rPr lang="en-US" dirty="0"/>
              <a:t> </a:t>
            </a:r>
            <a:r>
              <a:rPr lang="en-US" dirty="0" err="1"/>
              <a:t>purus</a:t>
            </a:r>
            <a:r>
              <a:rPr lang="en-US" dirty="0"/>
              <a:t> a </a:t>
            </a:r>
            <a:r>
              <a:rPr lang="en-US" dirty="0" err="1"/>
              <a:t>maximus</a:t>
            </a:r>
            <a:r>
              <a:rPr lang="en-US" dirty="0"/>
              <a:t>. </a:t>
            </a:r>
            <a:r>
              <a:rPr lang="en-US" dirty="0" err="1"/>
              <a:t>Cras</a:t>
            </a:r>
            <a:r>
              <a:rPr lang="en-US" dirty="0"/>
              <a:t> </a:t>
            </a:r>
            <a:r>
              <a:rPr lang="en-US" dirty="0" err="1"/>
              <a:t>vulputate</a:t>
            </a:r>
            <a:r>
              <a:rPr lang="en-US" dirty="0"/>
              <a:t> </a:t>
            </a:r>
            <a:r>
              <a:rPr lang="en-US" dirty="0" err="1"/>
              <a:t>est</a:t>
            </a:r>
            <a:r>
              <a:rPr lang="en-US" dirty="0"/>
              <a:t> </a:t>
            </a:r>
            <a:r>
              <a:rPr lang="en-US" dirty="0" err="1"/>
              <a:t>eu</a:t>
            </a:r>
            <a:r>
              <a:rPr lang="en-US" dirty="0"/>
              <a:t> </a:t>
            </a:r>
            <a:r>
              <a:rPr lang="en-US" dirty="0" err="1"/>
              <a:t>odio</a:t>
            </a:r>
            <a:r>
              <a:rPr lang="en-US" dirty="0"/>
              <a:t> </a:t>
            </a:r>
            <a:r>
              <a:rPr lang="en-US" dirty="0" err="1"/>
              <a:t>efficitur</a:t>
            </a:r>
            <a:r>
              <a:rPr lang="en-US" dirty="0"/>
              <a:t>, et </a:t>
            </a:r>
            <a:r>
              <a:rPr lang="en-US" dirty="0" err="1"/>
              <a:t>porttitor</a:t>
            </a:r>
            <a:r>
              <a:rPr lang="en-US" dirty="0"/>
              <a:t> </a:t>
            </a:r>
            <a:r>
              <a:rPr lang="en-US" dirty="0" err="1"/>
              <a:t>leo</a:t>
            </a:r>
            <a:r>
              <a:rPr lang="en-US" dirty="0"/>
              <a:t> </a:t>
            </a:r>
            <a:r>
              <a:rPr lang="en-US" dirty="0" err="1"/>
              <a:t>tincidunt</a:t>
            </a:r>
            <a:r>
              <a:rPr lang="en-US" dirty="0"/>
              <a:t>. </a:t>
            </a:r>
            <a:r>
              <a:rPr lang="en-US" dirty="0" err="1"/>
              <a:t>Aliquam</a:t>
            </a:r>
            <a:r>
              <a:rPr lang="en-US" dirty="0"/>
              <a:t> </a:t>
            </a:r>
            <a:r>
              <a:rPr lang="en-US" dirty="0" err="1"/>
              <a:t>cursus</a:t>
            </a:r>
            <a:r>
              <a:rPr lang="en-US" dirty="0"/>
              <a:t> </a:t>
            </a:r>
            <a:r>
              <a:rPr lang="en-US" dirty="0" err="1"/>
              <a:t>libero</a:t>
            </a:r>
            <a:r>
              <a:rPr lang="en-US" dirty="0"/>
              <a:t> </a:t>
            </a:r>
            <a:r>
              <a:rPr lang="en-US" dirty="0" err="1"/>
              <a:t>sapien</a:t>
            </a:r>
            <a:r>
              <a:rPr lang="en-US" dirty="0"/>
              <a:t>, </a:t>
            </a:r>
            <a:r>
              <a:rPr lang="en-US" dirty="0" err="1"/>
              <a:t>vel</a:t>
            </a:r>
            <a:r>
              <a:rPr lang="en-US" dirty="0"/>
              <a:t> </a:t>
            </a:r>
            <a:r>
              <a:rPr lang="en-US" dirty="0" err="1"/>
              <a:t>congue</a:t>
            </a:r>
            <a:r>
              <a:rPr lang="en-US" dirty="0"/>
              <a:t> </a:t>
            </a:r>
            <a:r>
              <a:rPr lang="en-US" dirty="0" err="1"/>
              <a:t>sem</a:t>
            </a:r>
            <a:r>
              <a:rPr lang="en-US" dirty="0"/>
              <a:t> </a:t>
            </a:r>
            <a:r>
              <a:rPr lang="en-US" dirty="0" err="1"/>
              <a:t>varius</a:t>
            </a:r>
            <a:r>
              <a:rPr lang="en-US" dirty="0"/>
              <a:t> vitae. </a:t>
            </a:r>
            <a:r>
              <a:rPr lang="en-US" dirty="0" err="1"/>
              <a:t>Nullam</a:t>
            </a:r>
            <a:r>
              <a:rPr lang="en-US" dirty="0"/>
              <a:t> </a:t>
            </a:r>
            <a:r>
              <a:rPr lang="en-US" dirty="0" err="1"/>
              <a:t>ultricies</a:t>
            </a:r>
            <a:r>
              <a:rPr lang="en-US" dirty="0"/>
              <a:t> </a:t>
            </a:r>
            <a:r>
              <a:rPr lang="en-US" dirty="0" err="1"/>
              <a:t>erat</a:t>
            </a:r>
            <a:r>
              <a:rPr lang="en-US" dirty="0"/>
              <a:t> id </a:t>
            </a:r>
            <a:r>
              <a:rPr lang="en-US" dirty="0" err="1"/>
              <a:t>vulputate</a:t>
            </a:r>
            <a:r>
              <a:rPr lang="en-US" dirty="0"/>
              <a:t> </a:t>
            </a:r>
            <a:r>
              <a:rPr lang="en-US" dirty="0" err="1"/>
              <a:t>rhoncus</a:t>
            </a:r>
            <a:r>
              <a:rPr lang="en-US" dirty="0"/>
              <a:t>. </a:t>
            </a:r>
            <a:r>
              <a:rPr lang="en-US" dirty="0" err="1"/>
              <a:t>Pellentesque</a:t>
            </a:r>
            <a:r>
              <a:rPr lang="en-US" dirty="0"/>
              <a:t> et </a:t>
            </a:r>
            <a:r>
              <a:rPr lang="en-US" dirty="0" err="1"/>
              <a:t>pulvinar</a:t>
            </a:r>
            <a:r>
              <a:rPr lang="en-US" dirty="0"/>
              <a:t> nisi. </a:t>
            </a:r>
            <a:r>
              <a:rPr lang="en-US" dirty="0" err="1"/>
              <a:t>Etiam</a:t>
            </a:r>
            <a:r>
              <a:rPr lang="en-US" dirty="0"/>
              <a:t> </a:t>
            </a:r>
            <a:r>
              <a:rPr lang="en-US" dirty="0" err="1"/>
              <a:t>tristique</a:t>
            </a:r>
            <a:r>
              <a:rPr lang="en-US" dirty="0"/>
              <a:t>, </a:t>
            </a:r>
            <a:r>
              <a:rPr lang="en-US" dirty="0" err="1"/>
              <a:t>arcu</a:t>
            </a:r>
            <a:r>
              <a:rPr lang="en-US" dirty="0"/>
              <a:t> </a:t>
            </a:r>
            <a:r>
              <a:rPr lang="en-US" dirty="0" err="1"/>
              <a:t>ut</a:t>
            </a:r>
            <a:r>
              <a:rPr lang="en-US" dirty="0"/>
              <a:t> </a:t>
            </a:r>
            <a:r>
              <a:rPr lang="en-US" dirty="0" err="1"/>
              <a:t>commodo</a:t>
            </a:r>
            <a:r>
              <a:rPr lang="en-US" dirty="0"/>
              <a:t> </a:t>
            </a:r>
            <a:r>
              <a:rPr lang="en-US" dirty="0" err="1"/>
              <a:t>luctus</a:t>
            </a:r>
            <a:r>
              <a:rPr lang="en-US" dirty="0"/>
              <a:t>, </a:t>
            </a:r>
            <a:r>
              <a:rPr lang="en-US" dirty="0" err="1"/>
              <a:t>leo</a:t>
            </a:r>
            <a:r>
              <a:rPr lang="en-US" dirty="0"/>
              <a:t> </a:t>
            </a:r>
            <a:r>
              <a:rPr lang="en-US" dirty="0" err="1"/>
              <a:t>justo</a:t>
            </a:r>
            <a:r>
              <a:rPr lang="en-US" dirty="0"/>
              <a:t> </a:t>
            </a:r>
            <a:r>
              <a:rPr lang="en-US" dirty="0" err="1"/>
              <a:t>ultrices</a:t>
            </a:r>
            <a:r>
              <a:rPr lang="en-US" dirty="0"/>
              <a:t> </a:t>
            </a:r>
            <a:r>
              <a:rPr lang="en-US" dirty="0" err="1"/>
              <a:t>nibh</a:t>
            </a:r>
            <a:r>
              <a:rPr lang="en-US" dirty="0"/>
              <a:t>, </a:t>
            </a:r>
            <a:r>
              <a:rPr lang="en-US" dirty="0" err="1"/>
              <a:t>hendrerit</a:t>
            </a:r>
            <a:r>
              <a:rPr lang="en-US" dirty="0"/>
              <a:t> </a:t>
            </a:r>
            <a:r>
              <a:rPr lang="en-US" dirty="0" err="1"/>
              <a:t>tempor</a:t>
            </a:r>
            <a:r>
              <a:rPr lang="en-US" dirty="0"/>
              <a:t> </a:t>
            </a:r>
            <a:r>
              <a:rPr lang="en-US" dirty="0" err="1"/>
              <a:t>sem</a:t>
            </a:r>
            <a:r>
              <a:rPr lang="en-US" dirty="0"/>
              <a:t> </a:t>
            </a:r>
            <a:r>
              <a:rPr lang="en-US" dirty="0" err="1"/>
              <a:t>enim</a:t>
            </a:r>
            <a:r>
              <a:rPr lang="en-US" dirty="0"/>
              <a:t> </a:t>
            </a:r>
            <a:r>
              <a:rPr lang="en-US" dirty="0" err="1"/>
              <a:t>eu</a:t>
            </a:r>
            <a:r>
              <a:rPr lang="en-US" dirty="0"/>
              <a:t> </a:t>
            </a:r>
            <a:r>
              <a:rPr lang="en-US" dirty="0" err="1"/>
              <a:t>massa</a:t>
            </a:r>
            <a:r>
              <a:rPr lang="en-US" dirty="0"/>
              <a:t>.</a:t>
            </a:r>
          </a:p>
          <a:p>
            <a:pPr lvl="0"/>
            <a:endParaRPr lang="en-US" dirty="0"/>
          </a:p>
        </p:txBody>
      </p:sp>
      <p:sp>
        <p:nvSpPr>
          <p:cNvPr id="11" name="Text Placeholder 2"/>
          <p:cNvSpPr>
            <a:spLocks noGrp="1"/>
          </p:cNvSpPr>
          <p:nvPr>
            <p:ph type="body" sz="quarter" idx="16" hasCustomPrompt="1"/>
          </p:nvPr>
        </p:nvSpPr>
        <p:spPr>
          <a:xfrm>
            <a:off x="854075" y="1472565"/>
            <a:ext cx="2966085" cy="325438"/>
          </a:xfrm>
          <a:prstGeom prst="rect">
            <a:avLst/>
          </a:prstGeom>
        </p:spPr>
        <p:txBody>
          <a:bodyPr vert="horz"/>
          <a:lstStyle>
            <a:lvl1pPr marL="0" indent="0">
              <a:buNone/>
              <a:defRPr sz="1600">
                <a:solidFill>
                  <a:schemeClr val="tx1">
                    <a:lumMod val="75000"/>
                    <a:lumOff val="25000"/>
                  </a:schemeClr>
                </a:solidFill>
              </a:defRPr>
            </a:lvl1pPr>
            <a:lvl2pPr marL="114300" indent="0">
              <a:buNone/>
              <a:defRPr/>
            </a:lvl2pPr>
            <a:lvl3pPr marL="284163" indent="0">
              <a:buNone/>
              <a:defRPr/>
            </a:lvl3pPr>
            <a:lvl4pPr marL="398462" indent="0">
              <a:buNone/>
              <a:defRPr/>
            </a:lvl4pPr>
            <a:lvl5pPr marL="568325" indent="0">
              <a:buNone/>
              <a:defRPr/>
            </a:lvl5pPr>
          </a:lstStyle>
          <a:p>
            <a:pPr lvl="0"/>
            <a:r>
              <a:rPr lang="en-US" dirty="0"/>
              <a:t>Sub-Head</a:t>
            </a:r>
          </a:p>
        </p:txBody>
      </p:sp>
    </p:spTree>
    <p:extLst>
      <p:ext uri="{BB962C8B-B14F-4D97-AF65-F5344CB8AC3E}">
        <p14:creationId xmlns:p14="http://schemas.microsoft.com/office/powerpoint/2010/main" val="83455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ogoUPDATED_RGB.pn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70892" y="6419642"/>
            <a:ext cx="1399349" cy="252224"/>
          </a:xfrm>
          <a:prstGeom prst="rect">
            <a:avLst/>
          </a:prstGeom>
        </p:spPr>
      </p:pic>
      <p:sp>
        <p:nvSpPr>
          <p:cNvPr id="6" name="Slide Number Placeholder 5"/>
          <p:cNvSpPr>
            <a:spLocks noGrp="1"/>
          </p:cNvSpPr>
          <p:nvPr>
            <p:ph type="sldNum" sz="quarter" idx="4"/>
          </p:nvPr>
        </p:nvSpPr>
        <p:spPr>
          <a:xfrm>
            <a:off x="8612353" y="6368988"/>
            <a:ext cx="443143" cy="365125"/>
          </a:xfrm>
          <a:prstGeom prst="rect">
            <a:avLst/>
          </a:prstGeom>
        </p:spPr>
        <p:txBody>
          <a:bodyPr vert="horz" lIns="91440" tIns="45720" rIns="91440" bIns="45720" rtlCol="0" anchor="ctr"/>
          <a:lstStyle>
            <a:lvl1pPr algn="r">
              <a:defRPr sz="800">
                <a:solidFill>
                  <a:schemeClr val="tx1"/>
                </a:solidFill>
              </a:defRPr>
            </a:lvl1pPr>
          </a:lstStyle>
          <a:p>
            <a:fld id="{9B2EED77-FD86-8E4F-B2DE-1BCA452A82A9}" type="slidenum">
              <a:rPr lang="en-US" smtClean="0"/>
              <a:pPr/>
              <a:t>‹#›</a:t>
            </a:fld>
            <a:endParaRPr lang="en-US" dirty="0"/>
          </a:p>
        </p:txBody>
      </p:sp>
    </p:spTree>
    <p:extLst>
      <p:ext uri="{BB962C8B-B14F-4D97-AF65-F5344CB8AC3E}">
        <p14:creationId xmlns:p14="http://schemas.microsoft.com/office/powerpoint/2010/main" val="1688771168"/>
      </p:ext>
    </p:extLst>
  </p:cSld>
  <p:clrMap bg1="lt1" tx1="dk1" bg2="lt2" tx2="dk2" accent1="accent1" accent2="accent2" accent3="accent3" accent4="accent4" accent5="accent5" accent6="accent6" hlink="hlink" folHlink="folHlink"/>
  <p:sldLayoutIdLst>
    <p:sldLayoutId id="2147483657" r:id="rId1"/>
    <p:sldLayoutId id="2147483651" r:id="rId2"/>
    <p:sldLayoutId id="2147483650"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61" r:id="rId19"/>
    <p:sldLayoutId id="2147483677" r:id="rId20"/>
  </p:sldLayoutIdLst>
  <p:hf hdr="0" dt="0"/>
  <p:txStyles>
    <p:titleStyle>
      <a:lvl1pPr algn="l" defTabSz="457200" rtl="0" eaLnBrk="1" latinLnBrk="0" hangingPunct="1">
        <a:spcBef>
          <a:spcPct val="0"/>
        </a:spcBef>
        <a:buNone/>
        <a:defRPr sz="2200" kern="1200">
          <a:solidFill>
            <a:schemeClr val="tx1">
              <a:lumMod val="90000"/>
              <a:lumOff val="10000"/>
            </a:schemeClr>
          </a:solidFill>
          <a:latin typeface="+mj-lt"/>
          <a:ea typeface="+mj-ea"/>
          <a:cs typeface="+mj-cs"/>
        </a:defRPr>
      </a:lvl1pPr>
    </p:titleStyle>
    <p:bodyStyle>
      <a:lvl1pPr marL="114300" indent="-114300" algn="l" defTabSz="457200" rtl="0" eaLnBrk="1" latinLnBrk="0" hangingPunct="1">
        <a:spcBef>
          <a:spcPts val="0"/>
        </a:spcBef>
        <a:buClr>
          <a:schemeClr val="accent2"/>
        </a:buClr>
        <a:buFont typeface="Arial"/>
        <a:buChar char="•"/>
        <a:defRPr sz="1400" kern="1200" baseline="0">
          <a:solidFill>
            <a:schemeClr val="tx1"/>
          </a:solidFill>
          <a:latin typeface="+mn-lt"/>
          <a:ea typeface="+mn-ea"/>
          <a:cs typeface="+mn-cs"/>
        </a:defRPr>
      </a:lvl1pPr>
      <a:lvl2pPr marL="284163" indent="-169863" algn="l" defTabSz="457200" rtl="0" eaLnBrk="1" latinLnBrk="0" hangingPunct="1">
        <a:spcBef>
          <a:spcPts val="0"/>
        </a:spcBef>
        <a:buClr>
          <a:schemeClr val="accent2"/>
        </a:buClr>
        <a:buFont typeface="Arial"/>
        <a:buChar char="–"/>
        <a:defRPr sz="1400" kern="1200" baseline="0">
          <a:solidFill>
            <a:schemeClr val="tx1"/>
          </a:solidFill>
          <a:latin typeface="+mn-lt"/>
          <a:ea typeface="+mn-ea"/>
          <a:cs typeface="+mn-cs"/>
        </a:defRPr>
      </a:lvl2pPr>
      <a:lvl3pPr marL="398463" indent="-114300" algn="l" defTabSz="457200" rtl="0" eaLnBrk="1" latinLnBrk="0" hangingPunct="1">
        <a:spcBef>
          <a:spcPts val="0"/>
        </a:spcBef>
        <a:buClr>
          <a:schemeClr val="accent2"/>
        </a:buClr>
        <a:buFont typeface="Arial"/>
        <a:buChar char="•"/>
        <a:defRPr sz="1400" kern="1200" baseline="0">
          <a:solidFill>
            <a:schemeClr val="tx1"/>
          </a:solidFill>
          <a:latin typeface="+mn-lt"/>
          <a:ea typeface="+mn-ea"/>
          <a:cs typeface="+mn-cs"/>
        </a:defRPr>
      </a:lvl3pPr>
      <a:lvl4pPr marL="568325" indent="-169863" algn="l" defTabSz="457200" rtl="0" eaLnBrk="1" latinLnBrk="0" hangingPunct="1">
        <a:spcBef>
          <a:spcPts val="0"/>
        </a:spcBef>
        <a:buClr>
          <a:schemeClr val="accent2"/>
        </a:buClr>
        <a:buFont typeface="Arial"/>
        <a:buChar char="–"/>
        <a:defRPr sz="1400" kern="1200" baseline="0">
          <a:solidFill>
            <a:schemeClr val="tx1"/>
          </a:solidFill>
          <a:latin typeface="+mn-lt"/>
          <a:ea typeface="+mn-ea"/>
          <a:cs typeface="+mn-cs"/>
        </a:defRPr>
      </a:lvl4pPr>
      <a:lvl5pPr marL="688975" indent="-120650" algn="l" defTabSz="457200" rtl="0" eaLnBrk="1" latinLnBrk="0" hangingPunct="1">
        <a:spcBef>
          <a:spcPts val="0"/>
        </a:spcBef>
        <a:buClr>
          <a:schemeClr val="accent2"/>
        </a:buClr>
        <a:buFont typeface="Arial"/>
        <a:buChar char="•"/>
        <a:defRPr sz="1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APS%20Marcom%20and%20IFU/NStride_Animation_FINAL.mp4"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www.biomet.com/"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90788" y="4176564"/>
            <a:ext cx="3885687" cy="735161"/>
          </a:xfrm>
        </p:spPr>
        <p:txBody>
          <a:bodyPr/>
          <a:lstStyle/>
          <a:p>
            <a:r>
              <a:rPr lang="en-US" dirty="0"/>
              <a:t>Once OA Pain Starts, It’s Hard to Stop. </a:t>
            </a:r>
          </a:p>
        </p:txBody>
      </p:sp>
      <p:sp>
        <p:nvSpPr>
          <p:cNvPr id="3" name="Title 2"/>
          <p:cNvSpPr>
            <a:spLocks noGrp="1"/>
          </p:cNvSpPr>
          <p:nvPr>
            <p:ph type="ctrTitle"/>
          </p:nvPr>
        </p:nvSpPr>
        <p:spPr/>
        <p:txBody>
          <a:bodyPr/>
          <a:lstStyle/>
          <a:p>
            <a:r>
              <a:rPr lang="en-US" dirty="0"/>
              <a:t>nSTRIDE™ Autologous Protein Solution</a:t>
            </a:r>
          </a:p>
        </p:txBody>
      </p:sp>
    </p:spTree>
    <p:extLst>
      <p:ext uri="{BB962C8B-B14F-4D97-AF65-F5344CB8AC3E}">
        <p14:creationId xmlns:p14="http://schemas.microsoft.com/office/powerpoint/2010/main" val="3820974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lstStyle/>
          <a:p>
            <a:r>
              <a:rPr lang="en-US" sz="2000" dirty="0"/>
              <a:t>Significantly reduces pain associated with Knee OA</a:t>
            </a:r>
            <a:r>
              <a:rPr lang="en-US" sz="2000" baseline="30000" dirty="0"/>
              <a:t>2*,3</a:t>
            </a:r>
          </a:p>
          <a:p>
            <a:r>
              <a:rPr lang="en-US" sz="2000" dirty="0"/>
              <a:t>Significantly improves Mobility in the Knee Joint</a:t>
            </a:r>
            <a:r>
              <a:rPr lang="en-US" sz="2000" baseline="30000" dirty="0"/>
              <a:t>2*</a:t>
            </a:r>
            <a:r>
              <a:rPr lang="en-US" sz="2000" dirty="0"/>
              <a:t> associated with Osteoarthritis</a:t>
            </a:r>
          </a:p>
          <a:p>
            <a:r>
              <a:rPr lang="en-US" sz="2000" dirty="0"/>
              <a:t>Stimulates Cartilage Cell Proliferation</a:t>
            </a:r>
            <a:r>
              <a:rPr lang="en-US" sz="2000" baseline="30000" dirty="0"/>
              <a:t>1^</a:t>
            </a:r>
          </a:p>
          <a:p>
            <a:r>
              <a:rPr lang="en-US" sz="2000" dirty="0"/>
              <a:t>Blocks Cartilage Destruction</a:t>
            </a:r>
            <a:r>
              <a:rPr lang="en-US" sz="2000" baseline="30000" dirty="0"/>
              <a:t>1^</a:t>
            </a:r>
          </a:p>
          <a:p>
            <a:r>
              <a:rPr lang="en-US" sz="2000" dirty="0"/>
              <a:t>Slows Cartilage Degradation</a:t>
            </a:r>
            <a:r>
              <a:rPr lang="en-US" sz="2000" baseline="30000" dirty="0"/>
              <a:t>1^</a:t>
            </a:r>
          </a:p>
          <a:p>
            <a:r>
              <a:rPr lang="en-US" sz="2000" dirty="0"/>
              <a:t>Point-of-Care</a:t>
            </a:r>
          </a:p>
          <a:p>
            <a:r>
              <a:rPr lang="en-US" sz="2000" dirty="0"/>
              <a:t>Single injection</a:t>
            </a:r>
          </a:p>
          <a:p>
            <a:endParaRPr lang="en-US" dirty="0"/>
          </a:p>
        </p:txBody>
      </p:sp>
      <p:sp>
        <p:nvSpPr>
          <p:cNvPr id="3" name="Slide Number Placeholder 2"/>
          <p:cNvSpPr>
            <a:spLocks noGrp="1"/>
          </p:cNvSpPr>
          <p:nvPr>
            <p:ph type="sldNum" sz="quarter" idx="10"/>
          </p:nvPr>
        </p:nvSpPr>
        <p:spPr/>
        <p:txBody>
          <a:bodyPr/>
          <a:lstStyle/>
          <a:p>
            <a:fld id="{9B2EED77-FD86-8E4F-B2DE-1BCA452A82A9}" type="slidenum">
              <a:rPr lang="en-US" smtClean="0"/>
              <a:pPr/>
              <a:t>10</a:t>
            </a:fld>
            <a:endParaRPr lang="en-US" dirty="0"/>
          </a:p>
        </p:txBody>
      </p:sp>
      <p:sp>
        <p:nvSpPr>
          <p:cNvPr id="4" name="Content Placeholder 3"/>
          <p:cNvSpPr>
            <a:spLocks noGrp="1"/>
          </p:cNvSpPr>
          <p:nvPr>
            <p:ph sz="quarter" idx="13"/>
          </p:nvPr>
        </p:nvSpPr>
        <p:spPr/>
        <p:txBody>
          <a:bodyPr/>
          <a:lstStyle/>
          <a:p>
            <a:r>
              <a:rPr lang="en-US"/>
              <a:t>Potential Benefits</a:t>
            </a:r>
            <a:endParaRPr lang="en-US" dirty="0"/>
          </a:p>
        </p:txBody>
      </p:sp>
    </p:spTree>
    <p:extLst>
      <p:ext uri="{BB962C8B-B14F-4D97-AF65-F5344CB8AC3E}">
        <p14:creationId xmlns:p14="http://schemas.microsoft.com/office/powerpoint/2010/main" val="344261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Intra-Articular Injection for the Treatment of Early Knee Osteoarthritis</a:t>
            </a:r>
            <a:br>
              <a:rPr lang="en-US" dirty="0"/>
            </a:br>
            <a:endParaRPr lang="en-US" dirty="0"/>
          </a:p>
        </p:txBody>
      </p:sp>
      <p:sp>
        <p:nvSpPr>
          <p:cNvPr id="3" name="Slide Number Placeholder 2"/>
          <p:cNvSpPr>
            <a:spLocks noGrp="1"/>
          </p:cNvSpPr>
          <p:nvPr>
            <p:ph type="sldNum" sz="quarter" idx="4294967295"/>
          </p:nvPr>
        </p:nvSpPr>
        <p:spPr>
          <a:xfrm>
            <a:off x="8701088" y="6369050"/>
            <a:ext cx="442912" cy="365125"/>
          </a:xfrm>
        </p:spPr>
        <p:txBody>
          <a:bodyPr/>
          <a:lstStyle/>
          <a:p>
            <a:fld id="{9B2EED77-FD86-8E4F-B2DE-1BCA452A82A9}" type="slidenum">
              <a:rPr lang="en-US" smtClean="0"/>
              <a:pPr/>
              <a:t>11</a:t>
            </a:fld>
            <a:endParaRPr lang="en-US" dirty="0"/>
          </a:p>
        </p:txBody>
      </p:sp>
    </p:spTree>
    <p:extLst>
      <p:ext uri="{BB962C8B-B14F-4D97-AF65-F5344CB8AC3E}">
        <p14:creationId xmlns:p14="http://schemas.microsoft.com/office/powerpoint/2010/main" val="1648873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4294967295"/>
          </p:nvPr>
        </p:nvSpPr>
        <p:spPr>
          <a:xfrm>
            <a:off x="0" y="5757007"/>
            <a:ext cx="9144000" cy="625599"/>
          </a:xfrm>
          <a:prstGeom prst="rect">
            <a:avLst/>
          </a:prstGeom>
        </p:spPr>
        <p:txBody>
          <a:bodyPr/>
          <a:lstStyle/>
          <a:p>
            <a:r>
              <a:rPr lang="en-US" dirty="0">
                <a:hlinkClick r:id="rId2" action="ppaction://hlinkfile"/>
              </a:rPr>
              <a:t>NSTRIDE Video</a:t>
            </a:r>
            <a:endParaRPr lang="en-US" dirty="0"/>
          </a:p>
        </p:txBody>
      </p:sp>
      <p:pic>
        <p:nvPicPr>
          <p:cNvPr id="8" name="Content Placeholder 3"/>
          <p:cNvPicPr>
            <a:picLocks/>
          </p:cNvPicPr>
          <p:nvPr/>
        </p:nvPicPr>
        <p:blipFill>
          <a:blip r:embed="rId3" cstate="print"/>
          <a:srcRect t="4867" b="1027"/>
          <a:stretch>
            <a:fillRect/>
          </a:stretch>
        </p:blipFill>
        <p:spPr bwMode="auto">
          <a:xfrm>
            <a:off x="877711" y="1417638"/>
            <a:ext cx="7351889" cy="4183084"/>
          </a:xfrm>
          <a:prstGeom prst="rect">
            <a:avLst/>
          </a:prstGeom>
          <a:noFill/>
          <a:ln w="9525">
            <a:noFill/>
            <a:miter lim="800000"/>
            <a:headEnd/>
            <a:tailEnd/>
          </a:ln>
        </p:spPr>
      </p:pic>
      <p:sp>
        <p:nvSpPr>
          <p:cNvPr id="9" name="TextBox 8"/>
          <p:cNvSpPr txBox="1"/>
          <p:nvPr/>
        </p:nvSpPr>
        <p:spPr>
          <a:xfrm rot="19968107">
            <a:off x="580796" y="2978432"/>
            <a:ext cx="7533565" cy="523220"/>
          </a:xfrm>
          <a:prstGeom prst="rect">
            <a:avLst/>
          </a:prstGeom>
          <a:noFill/>
        </p:spPr>
        <p:txBody>
          <a:bodyPr wrap="square" rtlCol="0">
            <a:spAutoFit/>
          </a:bodyPr>
          <a:lstStyle/>
          <a:p>
            <a:r>
              <a:rPr lang="en-US" sz="2800" b="1" dirty="0">
                <a:solidFill>
                  <a:srgbClr val="FF0000"/>
                </a:solidFill>
                <a:latin typeface="Aharoni" panose="02010803020104030203" pitchFamily="2" charset="-79"/>
                <a:cs typeface="Aharoni" panose="02010803020104030203" pitchFamily="2" charset="-79"/>
              </a:rPr>
              <a:t>This video is already routed and approved </a:t>
            </a:r>
          </a:p>
        </p:txBody>
      </p:sp>
      <p:sp>
        <p:nvSpPr>
          <p:cNvPr id="10" name="Content Placeholder 9"/>
          <p:cNvSpPr>
            <a:spLocks noGrp="1"/>
          </p:cNvSpPr>
          <p:nvPr>
            <p:ph sz="quarter" idx="13"/>
          </p:nvPr>
        </p:nvSpPr>
        <p:spPr/>
        <p:txBody>
          <a:bodyPr/>
          <a:lstStyle/>
          <a:p>
            <a:r>
              <a:rPr lang="en-US" dirty="0"/>
              <a:t>Video</a:t>
            </a:r>
          </a:p>
        </p:txBody>
      </p:sp>
    </p:spTree>
    <p:extLst>
      <p:ext uri="{BB962C8B-B14F-4D97-AF65-F5344CB8AC3E}">
        <p14:creationId xmlns:p14="http://schemas.microsoft.com/office/powerpoint/2010/main" val="422842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sz="2800" dirty="0"/>
              <a:t>Are there side effects?</a:t>
            </a:r>
          </a:p>
          <a:p>
            <a:pPr lvl="1"/>
            <a:r>
              <a:rPr lang="en-US" sz="2400" dirty="0"/>
              <a:t>You may experience side effects (e.g., bruising, local pain or swelling) associated with the blood draw, knee injection, MRI or X-Ray procedures. </a:t>
            </a:r>
          </a:p>
          <a:p>
            <a:pPr marL="114300" lvl="1" indent="0">
              <a:buNone/>
            </a:pPr>
            <a:endParaRPr lang="en-US" sz="2400" dirty="0"/>
          </a:p>
          <a:p>
            <a:r>
              <a:rPr lang="en-US" sz="2800" dirty="0"/>
              <a:t>Is nSTRIDE APS Safe?</a:t>
            </a:r>
          </a:p>
          <a:p>
            <a:pPr lvl="1"/>
            <a:r>
              <a:rPr lang="en-US" sz="2400" dirty="0"/>
              <a:t>Yes. Studies have demonstrated the safety of nSTRIDE APS.</a:t>
            </a:r>
            <a:r>
              <a:rPr lang="en-US" sz="2400" baseline="30000" dirty="0"/>
              <a:t>2*,3</a:t>
            </a:r>
          </a:p>
          <a:p>
            <a:endParaRPr lang="en-US" dirty="0"/>
          </a:p>
        </p:txBody>
      </p:sp>
      <p:sp>
        <p:nvSpPr>
          <p:cNvPr id="3" name="Slide Number Placeholder 2"/>
          <p:cNvSpPr>
            <a:spLocks noGrp="1"/>
          </p:cNvSpPr>
          <p:nvPr>
            <p:ph type="sldNum" sz="quarter" idx="10"/>
          </p:nvPr>
        </p:nvSpPr>
        <p:spPr/>
        <p:txBody>
          <a:bodyPr/>
          <a:lstStyle/>
          <a:p>
            <a:fld id="{9B2EED77-FD86-8E4F-B2DE-1BCA452A82A9}" type="slidenum">
              <a:rPr lang="en-US" smtClean="0"/>
              <a:pPr/>
              <a:t>13</a:t>
            </a:fld>
            <a:endParaRPr lang="en-US" dirty="0"/>
          </a:p>
        </p:txBody>
      </p:sp>
      <p:sp>
        <p:nvSpPr>
          <p:cNvPr id="4" name="Content Placeholder 3"/>
          <p:cNvSpPr>
            <a:spLocks noGrp="1"/>
          </p:cNvSpPr>
          <p:nvPr>
            <p:ph sz="quarter" idx="13"/>
          </p:nvPr>
        </p:nvSpPr>
        <p:spPr/>
        <p:txBody>
          <a:bodyPr/>
          <a:lstStyle/>
          <a:p>
            <a:r>
              <a:rPr lang="en-US" dirty="0"/>
              <a:t>FAQs</a:t>
            </a:r>
          </a:p>
        </p:txBody>
      </p:sp>
    </p:spTree>
    <p:extLst>
      <p:ext uri="{BB962C8B-B14F-4D97-AF65-F5344CB8AC3E}">
        <p14:creationId xmlns:p14="http://schemas.microsoft.com/office/powerpoint/2010/main" val="143741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sz="2800" dirty="0"/>
              <a:t>Will I be able to be active as usual during the course of my treatment?</a:t>
            </a:r>
          </a:p>
          <a:p>
            <a:pPr lvl="1"/>
            <a:r>
              <a:rPr lang="en-US" sz="2400" dirty="0"/>
              <a:t>It is recommended that you minimize your activity level for 14 days (but not to exceed pre-injection levels). </a:t>
            </a:r>
          </a:p>
          <a:p>
            <a:pPr marL="114300" lvl="1" indent="0">
              <a:buNone/>
            </a:pPr>
            <a:endParaRPr lang="en-US" sz="2400" dirty="0"/>
          </a:p>
          <a:p>
            <a:r>
              <a:rPr lang="en-US" sz="2800" dirty="0"/>
              <a:t>Will nSTRIDE APS cure my OA?</a:t>
            </a:r>
          </a:p>
          <a:p>
            <a:pPr lvl="1"/>
            <a:r>
              <a:rPr lang="en-US" sz="2400" dirty="0"/>
              <a:t>There is no cure for OA.</a:t>
            </a:r>
            <a:r>
              <a:rPr lang="en-US" sz="2400" baseline="30000" dirty="0"/>
              <a:t>4 </a:t>
            </a:r>
            <a:r>
              <a:rPr lang="en-US" sz="2400" dirty="0"/>
              <a:t>But successful treatment with nSTRIDE APS may reduce or relieve your pain increasing your mobility and comfort.</a:t>
            </a:r>
            <a:r>
              <a:rPr lang="en-US" sz="2400" baseline="30000" dirty="0"/>
              <a:t>2*,3 </a:t>
            </a:r>
          </a:p>
          <a:p>
            <a:endParaRPr lang="en-US" dirty="0"/>
          </a:p>
        </p:txBody>
      </p:sp>
      <p:sp>
        <p:nvSpPr>
          <p:cNvPr id="3" name="Slide Number Placeholder 2"/>
          <p:cNvSpPr>
            <a:spLocks noGrp="1"/>
          </p:cNvSpPr>
          <p:nvPr>
            <p:ph type="sldNum" sz="quarter" idx="10"/>
          </p:nvPr>
        </p:nvSpPr>
        <p:spPr/>
        <p:txBody>
          <a:bodyPr/>
          <a:lstStyle/>
          <a:p>
            <a:fld id="{9B2EED77-FD86-8E4F-B2DE-1BCA452A82A9}" type="slidenum">
              <a:rPr lang="en-US" smtClean="0"/>
              <a:pPr/>
              <a:t>14</a:t>
            </a:fld>
            <a:endParaRPr lang="en-US" dirty="0"/>
          </a:p>
        </p:txBody>
      </p:sp>
      <p:sp>
        <p:nvSpPr>
          <p:cNvPr id="4" name="Content Placeholder 3"/>
          <p:cNvSpPr>
            <a:spLocks noGrp="1"/>
          </p:cNvSpPr>
          <p:nvPr>
            <p:ph sz="quarter" idx="13"/>
          </p:nvPr>
        </p:nvSpPr>
        <p:spPr/>
        <p:txBody>
          <a:bodyPr/>
          <a:lstStyle/>
          <a:p>
            <a:r>
              <a:rPr lang="en-US" dirty="0"/>
              <a:t>FAQs</a:t>
            </a:r>
          </a:p>
        </p:txBody>
      </p:sp>
    </p:spTree>
    <p:extLst>
      <p:ext uri="{BB962C8B-B14F-4D97-AF65-F5344CB8AC3E}">
        <p14:creationId xmlns:p14="http://schemas.microsoft.com/office/powerpoint/2010/main" val="2591286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sz="2800" dirty="0"/>
              <a:t>How long can I expect the benefits to last?</a:t>
            </a:r>
          </a:p>
          <a:p>
            <a:pPr lvl="1"/>
            <a:r>
              <a:rPr lang="en-US" sz="2400" dirty="0"/>
              <a:t>Based on preclinical and early clinical results most patients should expect to see benefits for at least 6 months and potentially lasting 12 months.</a:t>
            </a:r>
            <a:r>
              <a:rPr lang="en-US" sz="2400" baseline="30000" dirty="0"/>
              <a:t>2*,3</a:t>
            </a:r>
          </a:p>
          <a:p>
            <a:endParaRPr lang="en-US" dirty="0"/>
          </a:p>
        </p:txBody>
      </p:sp>
      <p:sp>
        <p:nvSpPr>
          <p:cNvPr id="3" name="Slide Number Placeholder 2"/>
          <p:cNvSpPr>
            <a:spLocks noGrp="1"/>
          </p:cNvSpPr>
          <p:nvPr>
            <p:ph type="sldNum" sz="quarter" idx="10"/>
          </p:nvPr>
        </p:nvSpPr>
        <p:spPr/>
        <p:txBody>
          <a:bodyPr/>
          <a:lstStyle/>
          <a:p>
            <a:fld id="{9B2EED77-FD86-8E4F-B2DE-1BCA452A82A9}" type="slidenum">
              <a:rPr lang="en-US" smtClean="0"/>
              <a:pPr/>
              <a:t>15</a:t>
            </a:fld>
            <a:endParaRPr lang="en-US" dirty="0"/>
          </a:p>
        </p:txBody>
      </p:sp>
      <p:sp>
        <p:nvSpPr>
          <p:cNvPr id="4" name="Content Placeholder 3"/>
          <p:cNvSpPr>
            <a:spLocks noGrp="1"/>
          </p:cNvSpPr>
          <p:nvPr>
            <p:ph sz="quarter" idx="13"/>
          </p:nvPr>
        </p:nvSpPr>
        <p:spPr/>
        <p:txBody>
          <a:bodyPr/>
          <a:lstStyle/>
          <a:p>
            <a:r>
              <a:rPr lang="en-US" dirty="0"/>
              <a:t>FAQs</a:t>
            </a:r>
          </a:p>
        </p:txBody>
      </p:sp>
    </p:spTree>
    <p:extLst>
      <p:ext uri="{BB962C8B-B14F-4D97-AF65-F5344CB8AC3E}">
        <p14:creationId xmlns:p14="http://schemas.microsoft.com/office/powerpoint/2010/main" val="43845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844648" y="1990064"/>
            <a:ext cx="7467602" cy="3953536"/>
          </a:xfrm>
        </p:spPr>
        <p:txBody>
          <a:bodyPr/>
          <a:lstStyle/>
          <a:p>
            <a:pPr marL="514350" indent="-514350">
              <a:buFont typeface="Arial" pitchFamily="34" charset="0"/>
              <a:buAutoNum type="arabicPeriod"/>
            </a:pPr>
            <a:r>
              <a:rPr lang="en-US" dirty="0" err="1"/>
              <a:t>Matuska</a:t>
            </a:r>
            <a:r>
              <a:rPr lang="en-US" dirty="0"/>
              <a:t> A, </a:t>
            </a:r>
            <a:r>
              <a:rPr lang="en-US" dirty="0" err="1"/>
              <a:t>O’Shaughnessey</a:t>
            </a:r>
            <a:r>
              <a:rPr lang="en-US" dirty="0"/>
              <a:t> K, King, W., Woodell-May J, “Autologous solution protects bovine cartilage explants from IL-1α and TNFα-induced cartilage degradation.” Journal of </a:t>
            </a:r>
            <a:r>
              <a:rPr lang="en-US" dirty="0" err="1"/>
              <a:t>Orthopaedic</a:t>
            </a:r>
            <a:r>
              <a:rPr lang="en-US" dirty="0"/>
              <a:t> Research, 2013;31(12):1929-35.</a:t>
            </a:r>
          </a:p>
          <a:p>
            <a:pPr marL="514350" indent="-514350">
              <a:buFont typeface="Arial" pitchFamily="34" charset="0"/>
              <a:buAutoNum type="arabicPeriod"/>
            </a:pPr>
            <a:r>
              <a:rPr lang="en-US" dirty="0" err="1"/>
              <a:t>Bertone</a:t>
            </a:r>
            <a:r>
              <a:rPr lang="en-US" dirty="0"/>
              <a:t> AL, Ishihara A, </a:t>
            </a:r>
            <a:r>
              <a:rPr lang="en-US" dirty="0" err="1"/>
              <a:t>Zekas</a:t>
            </a:r>
            <a:r>
              <a:rPr lang="en-US" dirty="0"/>
              <a:t> LJ, et al. Evaluation of a Single Intra-articular Injection of Autologous Protein Solution for </a:t>
            </a:r>
            <a:r>
              <a:rPr lang="en-US" dirty="0" err="1"/>
              <a:t>Treatement</a:t>
            </a:r>
            <a:r>
              <a:rPr lang="en-US" dirty="0"/>
              <a:t> of Osteoarthritis in horses. American Journal of Veterinary Medicine 2014 Feb:75(2):141-151.</a:t>
            </a:r>
          </a:p>
          <a:p>
            <a:pPr marL="514350" indent="-514350">
              <a:buAutoNum type="arabicPeriod"/>
            </a:pPr>
            <a:r>
              <a:rPr lang="en-US" dirty="0"/>
              <a:t>van der </a:t>
            </a:r>
            <a:r>
              <a:rPr lang="en-US" dirty="0" err="1"/>
              <a:t>Weegen</a:t>
            </a:r>
            <a:r>
              <a:rPr lang="en-US" dirty="0"/>
              <a:t> W, van </a:t>
            </a:r>
            <a:r>
              <a:rPr lang="en-US" dirty="0" err="1"/>
              <a:t>Drumpt</a:t>
            </a:r>
            <a:r>
              <a:rPr lang="en-US" dirty="0"/>
              <a:t> R, Toler KO, Macenski MM, “Safety and Outcomes Following a Single Autologous Protein Solution injection for Knee Osteoarthritis: A Pilot Study.” International Cartilage Repair Society, #6471, May 8-11, 2015, Chicago, IL.</a:t>
            </a:r>
          </a:p>
          <a:p>
            <a:pPr marL="514350" indent="-514350">
              <a:buAutoNum type="arabicPeriod"/>
            </a:pPr>
            <a:r>
              <a:rPr lang="en-US" dirty="0"/>
              <a:t>"Osteoarthritis." : Symptoms &amp; Treatment. Arthritis Foundation, </a:t>
            </a:r>
            <a:r>
              <a:rPr lang="en-US" dirty="0" err="1"/>
              <a:t>n.d.</a:t>
            </a:r>
            <a:r>
              <a:rPr lang="en-US" dirty="0"/>
              <a:t> Web. 20 Apr. 2015. &lt;http://www.arthritis.org/arthritis-facts/disease-center/osteoarthritis.php&gt;.</a:t>
            </a:r>
          </a:p>
          <a:p>
            <a:pPr marL="514350" indent="-514350">
              <a:buAutoNum type="arabicPeriod"/>
            </a:pPr>
            <a:endParaRPr lang="en-US" sz="1200" dirty="0"/>
          </a:p>
          <a:p>
            <a:pPr marL="0" indent="0">
              <a:buNone/>
            </a:pPr>
            <a:endParaRPr lang="en-US" i="1" dirty="0"/>
          </a:p>
          <a:p>
            <a:pPr marL="0" indent="0">
              <a:buNone/>
            </a:pPr>
            <a:r>
              <a:rPr lang="en-US" b="1" dirty="0"/>
              <a:t>*Animal studies are not necessarily indicative of clinical performance. </a:t>
            </a:r>
          </a:p>
          <a:p>
            <a:pPr marL="0" indent="0">
              <a:buNone/>
            </a:pPr>
            <a:r>
              <a:rPr lang="en-US" b="1" dirty="0"/>
              <a:t>^Cell culture assays are not necessarily indicative of clinical outcomes </a:t>
            </a:r>
            <a:endParaRPr lang="en-US" dirty="0"/>
          </a:p>
          <a:p>
            <a:endParaRPr lang="en-US" dirty="0"/>
          </a:p>
        </p:txBody>
      </p:sp>
      <p:sp>
        <p:nvSpPr>
          <p:cNvPr id="3" name="Slide Number Placeholder 2"/>
          <p:cNvSpPr>
            <a:spLocks noGrp="1"/>
          </p:cNvSpPr>
          <p:nvPr>
            <p:ph type="sldNum" sz="quarter" idx="10"/>
          </p:nvPr>
        </p:nvSpPr>
        <p:spPr/>
        <p:txBody>
          <a:bodyPr/>
          <a:lstStyle/>
          <a:p>
            <a:fld id="{9B2EED77-FD86-8E4F-B2DE-1BCA452A82A9}" type="slidenum">
              <a:rPr lang="en-US" smtClean="0"/>
              <a:pPr/>
              <a:t>16</a:t>
            </a:fld>
            <a:endParaRPr lang="en-US" dirty="0"/>
          </a:p>
        </p:txBody>
      </p:sp>
      <p:sp>
        <p:nvSpPr>
          <p:cNvPr id="4" name="Content Placeholder 3"/>
          <p:cNvSpPr>
            <a:spLocks noGrp="1"/>
          </p:cNvSpPr>
          <p:nvPr>
            <p:ph sz="quarter" idx="13"/>
          </p:nvPr>
        </p:nvSpPr>
        <p:spPr/>
        <p:txBody>
          <a:bodyPr/>
          <a:lstStyle/>
          <a:p>
            <a:r>
              <a:rPr lang="en-US" dirty="0"/>
              <a:t>References</a:t>
            </a:r>
          </a:p>
        </p:txBody>
      </p:sp>
    </p:spTree>
    <p:extLst>
      <p:ext uri="{BB962C8B-B14F-4D97-AF65-F5344CB8AC3E}">
        <p14:creationId xmlns:p14="http://schemas.microsoft.com/office/powerpoint/2010/main" val="2747015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sz="1600" dirty="0"/>
              <a:t>All content herein is protected by copyright, trademarks and other intellectual property rights owned by or licensed to Zimmer Biomet. or its affiliates unless otherwise indicated and must not be redistributed, duplicated or disclosed, in whole or in part, without the express written consent of Zimmer Biomet. </a:t>
            </a:r>
          </a:p>
          <a:p>
            <a:r>
              <a:rPr lang="en-US" sz="1600" dirty="0"/>
              <a:t>Zimmer Biomet does not practice medicine. The treating surgeon is responsible for determining the appropriate treatment, technique(s), and product(s) for each individual patient. </a:t>
            </a:r>
          </a:p>
          <a:p>
            <a:r>
              <a:rPr lang="en-US" sz="1600" dirty="0"/>
              <a:t>Not all patients are candidates for this product and/or procedure. Only a medical professional can determine the treatment appropriate for your specific condition. For complete product information and associated risks, talk to your surgeon and visit </a:t>
            </a:r>
            <a:r>
              <a:rPr lang="en-US" sz="1600" dirty="0">
                <a:hlinkClick r:id="rId2"/>
              </a:rPr>
              <a:t>www.zimmerbiomet.com</a:t>
            </a:r>
            <a:r>
              <a:rPr lang="en-US" sz="1600" dirty="0"/>
              <a:t>.</a:t>
            </a:r>
          </a:p>
          <a:p>
            <a:endParaRPr lang="en-US" dirty="0"/>
          </a:p>
          <a:p>
            <a:endParaRPr lang="en-US" dirty="0"/>
          </a:p>
        </p:txBody>
      </p:sp>
      <p:sp>
        <p:nvSpPr>
          <p:cNvPr id="3" name="Slide Number Placeholder 2"/>
          <p:cNvSpPr>
            <a:spLocks noGrp="1"/>
          </p:cNvSpPr>
          <p:nvPr>
            <p:ph type="sldNum" sz="quarter" idx="10"/>
          </p:nvPr>
        </p:nvSpPr>
        <p:spPr/>
        <p:txBody>
          <a:bodyPr/>
          <a:lstStyle/>
          <a:p>
            <a:fld id="{9B2EED77-FD86-8E4F-B2DE-1BCA452A82A9}" type="slidenum">
              <a:rPr lang="en-US" smtClean="0"/>
              <a:pPr/>
              <a:t>17</a:t>
            </a:fld>
            <a:endParaRPr lang="en-US" dirty="0"/>
          </a:p>
        </p:txBody>
      </p:sp>
      <p:sp>
        <p:nvSpPr>
          <p:cNvPr id="4" name="Content Placeholder 3"/>
          <p:cNvSpPr>
            <a:spLocks noGrp="1"/>
          </p:cNvSpPr>
          <p:nvPr>
            <p:ph sz="quarter" idx="13"/>
          </p:nvPr>
        </p:nvSpPr>
        <p:spPr/>
        <p:txBody>
          <a:bodyPr/>
          <a:lstStyle/>
          <a:p>
            <a:r>
              <a:rPr lang="en-US" dirty="0"/>
              <a:t>Disclaimers</a:t>
            </a:r>
          </a:p>
        </p:txBody>
      </p:sp>
    </p:spTree>
    <p:extLst>
      <p:ext uri="{BB962C8B-B14F-4D97-AF65-F5344CB8AC3E}">
        <p14:creationId xmlns:p14="http://schemas.microsoft.com/office/powerpoint/2010/main" val="2405641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0" indent="0">
              <a:buNone/>
            </a:pPr>
            <a:r>
              <a:rPr lang="en-US" b="1" dirty="0"/>
              <a:t>INDICATIONS FOR USE: </a:t>
            </a:r>
            <a:r>
              <a:rPr lang="en-US" dirty="0"/>
              <a:t>nSTRIDE Autologous Protein Solution (APS) with ACD-A (Anticoagulant Citrate Dextrose Solution, Solution A, USP) </a:t>
            </a:r>
          </a:p>
          <a:p>
            <a:r>
              <a:rPr lang="en-US" dirty="0"/>
              <a:t>The nSTRIDE Autologous Protein Solution (APS) Kit with ACD-A is designed to be used for the safe and rapid preparation of autologous protein solution (APS) from a small sample of blood at the patient’s point of care. The APS is to be injected intra-</a:t>
            </a:r>
            <a:r>
              <a:rPr lang="en-US" dirty="0" err="1"/>
              <a:t>articularly</a:t>
            </a:r>
            <a:r>
              <a:rPr lang="en-US" dirty="0"/>
              <a:t> for the treatment of osteoarthritis. </a:t>
            </a:r>
          </a:p>
          <a:p>
            <a:pPr marL="0" indent="0">
              <a:buNone/>
            </a:pPr>
            <a:r>
              <a:rPr lang="en-US" b="1" dirty="0"/>
              <a:t>CONTRAINDICATIONS </a:t>
            </a:r>
            <a:endParaRPr lang="en-US" dirty="0"/>
          </a:p>
          <a:p>
            <a:r>
              <a:rPr lang="en-US" dirty="0"/>
              <a:t>Do not inject APS in the knees of patients having knee joint infections or skin diseases or infections in the area of the injection site. </a:t>
            </a:r>
          </a:p>
          <a:p>
            <a:r>
              <a:rPr lang="en-US" dirty="0"/>
              <a:t>nSTRIDE Autologous Protein Solution (APS) Kit is not for use in patients with systemic inflammatory conditions. </a:t>
            </a:r>
          </a:p>
          <a:p>
            <a:r>
              <a:rPr lang="en-US" dirty="0"/>
              <a:t>nSTRIDE Autologous Protein Solution (APS) is not intended for use in patients with leukemia, metastatic malignant cells, or who are receiving chemotherapeutic treatment. </a:t>
            </a:r>
          </a:p>
          <a:p>
            <a:endParaRPr lang="en-US" dirty="0"/>
          </a:p>
          <a:p>
            <a:endParaRPr lang="en-US" dirty="0"/>
          </a:p>
        </p:txBody>
      </p:sp>
      <p:sp>
        <p:nvSpPr>
          <p:cNvPr id="3" name="Slide Number Placeholder 2"/>
          <p:cNvSpPr>
            <a:spLocks noGrp="1"/>
          </p:cNvSpPr>
          <p:nvPr>
            <p:ph type="sldNum" sz="quarter" idx="10"/>
          </p:nvPr>
        </p:nvSpPr>
        <p:spPr/>
        <p:txBody>
          <a:bodyPr/>
          <a:lstStyle/>
          <a:p>
            <a:fld id="{9B2EED77-FD86-8E4F-B2DE-1BCA452A82A9}" type="slidenum">
              <a:rPr lang="en-US" smtClean="0"/>
              <a:pPr/>
              <a:t>18</a:t>
            </a:fld>
            <a:endParaRPr lang="en-US" dirty="0"/>
          </a:p>
        </p:txBody>
      </p:sp>
      <p:sp>
        <p:nvSpPr>
          <p:cNvPr id="4" name="Content Placeholder 3"/>
          <p:cNvSpPr>
            <a:spLocks noGrp="1"/>
          </p:cNvSpPr>
          <p:nvPr>
            <p:ph sz="quarter" idx="13"/>
          </p:nvPr>
        </p:nvSpPr>
        <p:spPr/>
        <p:txBody>
          <a:bodyPr/>
          <a:lstStyle/>
          <a:p>
            <a:r>
              <a:rPr lang="en-US" dirty="0"/>
              <a:t>Indications / Contraindications</a:t>
            </a:r>
          </a:p>
        </p:txBody>
      </p:sp>
    </p:spTree>
    <p:extLst>
      <p:ext uri="{BB962C8B-B14F-4D97-AF65-F5344CB8AC3E}">
        <p14:creationId xmlns:p14="http://schemas.microsoft.com/office/powerpoint/2010/main" val="3961085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844648" y="1423358"/>
            <a:ext cx="7467602" cy="5296619"/>
          </a:xfrm>
        </p:spPr>
        <p:txBody>
          <a:bodyPr>
            <a:normAutofit fontScale="77500" lnSpcReduction="20000"/>
          </a:bodyPr>
          <a:lstStyle/>
          <a:p>
            <a:pPr marL="0" indent="0">
              <a:buNone/>
            </a:pPr>
            <a:r>
              <a:rPr lang="en-US" b="1" dirty="0"/>
              <a:t>WARNINGS AND PRECAUTIONS </a:t>
            </a:r>
          </a:p>
          <a:p>
            <a:r>
              <a:rPr lang="en-US" dirty="0"/>
              <a:t>Use proper safety precautions to guard against </a:t>
            </a:r>
            <a:r>
              <a:rPr lang="en-US" dirty="0" err="1"/>
              <a:t>needlestick</a:t>
            </a:r>
            <a:r>
              <a:rPr lang="en-US" dirty="0"/>
              <a:t> injury. Discard used needles in “sharps” containers. </a:t>
            </a:r>
          </a:p>
          <a:p>
            <a:r>
              <a:rPr lang="en-US" dirty="0"/>
              <a:t>Follow manufacturer instructions when using centrifuge. Use only a Zimmer Biomet Biologics centrifuge (nSTRIDE– IEC centrifuge or The Drucker Company centrifuge). Outcomes using centrifuges from other manufacturers are unknown. </a:t>
            </a:r>
          </a:p>
          <a:p>
            <a:r>
              <a:rPr lang="en-US" dirty="0"/>
              <a:t>The administering personnel are to be thoroughly familiar with the equipment and the procedure prior to using this device. Strict aseptic administration technique must be followed. </a:t>
            </a:r>
          </a:p>
          <a:p>
            <a:r>
              <a:rPr lang="en-US" dirty="0"/>
              <a:t>Do not use sterile components in this device system if package is opened or damaged. </a:t>
            </a:r>
          </a:p>
          <a:p>
            <a:r>
              <a:rPr lang="en-US" dirty="0"/>
              <a:t>STERILE CONTENTS. Single use device. Do not reuse. Use contents of nSTRIDE Autologous Protein Solution (APS) Kit immediately after its packaging is opened. </a:t>
            </a:r>
          </a:p>
          <a:p>
            <a:r>
              <a:rPr lang="en-US" dirty="0"/>
              <a:t>Only use prepared APS intra-</a:t>
            </a:r>
            <a:r>
              <a:rPr lang="en-US" dirty="0" err="1"/>
              <a:t>articularly</a:t>
            </a:r>
            <a:r>
              <a:rPr lang="en-US" dirty="0"/>
              <a:t>, as directed. NOT FOR DIRECT INTRAVENOUS INFUSION. </a:t>
            </a:r>
          </a:p>
          <a:p>
            <a:r>
              <a:rPr lang="en-US" dirty="0"/>
              <a:t>Use prepared APS within 4 hours after drawing blood from patient. The safety and effectiveness of frozen stored APS has not been established. </a:t>
            </a:r>
          </a:p>
          <a:p>
            <a:r>
              <a:rPr lang="en-US" dirty="0"/>
              <a:t>FOR AUTOLOGOUS USE ONLY. Do not use APS </a:t>
            </a:r>
            <a:r>
              <a:rPr lang="en-US" dirty="0" err="1"/>
              <a:t>allogeneically</a:t>
            </a:r>
            <a:r>
              <a:rPr lang="en-US" dirty="0"/>
              <a:t>. </a:t>
            </a:r>
          </a:p>
          <a:p>
            <a:r>
              <a:rPr lang="en-US" dirty="0"/>
              <a:t>CAUTION: Injection of additional fluids into the knee in conjunction with APS may dilute APS and affect its safety and effectiveness. </a:t>
            </a:r>
          </a:p>
          <a:p>
            <a:r>
              <a:rPr lang="en-US" dirty="0"/>
              <a:t>Remove all synovial fluid or effusion before APS injection. </a:t>
            </a:r>
          </a:p>
          <a:p>
            <a:pPr marL="0" indent="0">
              <a:buNone/>
            </a:pPr>
            <a:endParaRPr lang="en-US" b="1" dirty="0"/>
          </a:p>
          <a:p>
            <a:pPr marL="0" indent="0">
              <a:buNone/>
            </a:pPr>
            <a:r>
              <a:rPr lang="en-US" b="1" dirty="0"/>
              <a:t>INFORMATION FOR PATIENTS</a:t>
            </a:r>
          </a:p>
          <a:p>
            <a:r>
              <a:rPr lang="en-US" dirty="0"/>
              <a:t>The patient is to be made aware of general risks associated with treatment and the possible adverse effects. </a:t>
            </a:r>
          </a:p>
          <a:p>
            <a:r>
              <a:rPr lang="en-US" dirty="0"/>
              <a:t>Transient pain, swelling and/or effusion of the injected joint may occur after intra-articular injection of APS. </a:t>
            </a:r>
          </a:p>
          <a:p>
            <a:r>
              <a:rPr lang="en-US" dirty="0"/>
              <a:t>As with any invasive joint procedure, it is recommended that the patient avoid any strenuous activities or prolonged weight-bearing activities following the intra-articular injection. </a:t>
            </a:r>
          </a:p>
          <a:p>
            <a:endParaRPr lang="en-US" dirty="0"/>
          </a:p>
          <a:p>
            <a:pPr marL="0" indent="0">
              <a:buNone/>
            </a:pPr>
            <a:r>
              <a:rPr lang="en-US" b="1" dirty="0"/>
              <a:t>POSSIBLE ADVERSE EFFECTS FROM BLOOD DRAW AND INTRA-ARTICULAR INJECTION </a:t>
            </a:r>
          </a:p>
          <a:p>
            <a:r>
              <a:rPr lang="en-US" dirty="0"/>
              <a:t>Damage to blood vessels, hematoma and/or infection. </a:t>
            </a:r>
          </a:p>
          <a:p>
            <a:r>
              <a:rPr lang="en-US" dirty="0"/>
              <a:t>Temporary or permanent nerve damage that may result in pain or numbness. </a:t>
            </a:r>
          </a:p>
          <a:p>
            <a:r>
              <a:rPr lang="en-US" dirty="0"/>
              <a:t>Early or late post-injection infection. </a:t>
            </a:r>
          </a:p>
          <a:p>
            <a:r>
              <a:rPr lang="en-US" dirty="0"/>
              <a:t>Acute swelling and/or burning sensation at injection site. </a:t>
            </a:r>
          </a:p>
          <a:p>
            <a:endParaRPr lang="en-US" dirty="0"/>
          </a:p>
          <a:p>
            <a:endParaRPr lang="en-US" dirty="0"/>
          </a:p>
        </p:txBody>
      </p:sp>
      <p:sp>
        <p:nvSpPr>
          <p:cNvPr id="3" name="Slide Number Placeholder 2"/>
          <p:cNvSpPr>
            <a:spLocks noGrp="1"/>
          </p:cNvSpPr>
          <p:nvPr>
            <p:ph type="sldNum" sz="quarter" idx="10"/>
          </p:nvPr>
        </p:nvSpPr>
        <p:spPr/>
        <p:txBody>
          <a:bodyPr/>
          <a:lstStyle/>
          <a:p>
            <a:fld id="{9B2EED77-FD86-8E4F-B2DE-1BCA452A82A9}" type="slidenum">
              <a:rPr lang="en-US" smtClean="0"/>
              <a:pPr/>
              <a:t>19</a:t>
            </a:fld>
            <a:endParaRPr lang="en-US" dirty="0"/>
          </a:p>
        </p:txBody>
      </p:sp>
      <p:sp>
        <p:nvSpPr>
          <p:cNvPr id="4" name="Content Placeholder 3"/>
          <p:cNvSpPr>
            <a:spLocks noGrp="1"/>
          </p:cNvSpPr>
          <p:nvPr>
            <p:ph sz="quarter" idx="13"/>
          </p:nvPr>
        </p:nvSpPr>
        <p:spPr/>
        <p:txBody>
          <a:bodyPr/>
          <a:lstStyle/>
          <a:p>
            <a:r>
              <a:rPr lang="en-US" dirty="0"/>
              <a:t>Warnings/Potential Adverse Affects</a:t>
            </a:r>
          </a:p>
        </p:txBody>
      </p:sp>
    </p:spTree>
    <p:extLst>
      <p:ext uri="{BB962C8B-B14F-4D97-AF65-F5344CB8AC3E}">
        <p14:creationId xmlns:p14="http://schemas.microsoft.com/office/powerpoint/2010/main" val="21082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Osteoarthritis of the Knee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054" y="1459269"/>
            <a:ext cx="3758242" cy="3758242"/>
          </a:xfrm>
          <a:prstGeom prst="rect">
            <a:avLst/>
          </a:prstGeom>
        </p:spPr>
      </p:pic>
      <p:sp>
        <p:nvSpPr>
          <p:cNvPr id="10" name="TextBox 9"/>
          <p:cNvSpPr txBox="1"/>
          <p:nvPr/>
        </p:nvSpPr>
        <p:spPr>
          <a:xfrm>
            <a:off x="6167274" y="3034455"/>
            <a:ext cx="1669312" cy="369332"/>
          </a:xfrm>
          <a:prstGeom prst="rect">
            <a:avLst/>
          </a:prstGeom>
          <a:noFill/>
        </p:spPr>
        <p:txBody>
          <a:bodyPr wrap="square" rtlCol="0">
            <a:spAutoFit/>
          </a:bodyPr>
          <a:lstStyle/>
          <a:p>
            <a:pPr algn="ctr"/>
            <a:r>
              <a:rPr lang="en-US" dirty="0"/>
              <a:t>Arthritic Joint</a:t>
            </a:r>
          </a:p>
        </p:txBody>
      </p:sp>
      <p:sp>
        <p:nvSpPr>
          <p:cNvPr id="11" name="TextBox 10"/>
          <p:cNvSpPr txBox="1"/>
          <p:nvPr/>
        </p:nvSpPr>
        <p:spPr>
          <a:xfrm>
            <a:off x="1" y="5350165"/>
            <a:ext cx="9144000" cy="861774"/>
          </a:xfrm>
          <a:prstGeom prst="rect">
            <a:avLst/>
          </a:prstGeom>
          <a:noFill/>
        </p:spPr>
        <p:txBody>
          <a:bodyPr wrap="square" rtlCol="0">
            <a:spAutoFit/>
          </a:bodyPr>
          <a:lstStyle/>
          <a:p>
            <a:pPr algn="ctr">
              <a:buNone/>
            </a:pPr>
            <a:r>
              <a:rPr lang="en-US" sz="1600" dirty="0"/>
              <a:t>Knee OA is a complex disease often driven by </a:t>
            </a:r>
            <a:r>
              <a:rPr lang="en-US" sz="1600" u="sng" dirty="0"/>
              <a:t>inflammation</a:t>
            </a:r>
            <a:r>
              <a:rPr lang="en-US" sz="1600" dirty="0"/>
              <a:t> and </a:t>
            </a:r>
            <a:r>
              <a:rPr lang="en-US" sz="1600" u="sng" dirty="0"/>
              <a:t>tissue destruction </a:t>
            </a:r>
            <a:r>
              <a:rPr lang="en-US" sz="1600" dirty="0"/>
              <a:t>and therefore requires a mixture of </a:t>
            </a:r>
            <a:r>
              <a:rPr lang="en-US" sz="1600" u="sng" dirty="0"/>
              <a:t>anti-inflammatory</a:t>
            </a:r>
            <a:r>
              <a:rPr lang="en-US" sz="1600" dirty="0"/>
              <a:t> and </a:t>
            </a:r>
            <a:r>
              <a:rPr lang="en-US" sz="1600" u="sng" dirty="0"/>
              <a:t>tissue healing factors. </a:t>
            </a:r>
            <a:endParaRPr lang="en-US" sz="1600" dirty="0"/>
          </a:p>
          <a:p>
            <a:endParaRPr lang="en-US" dirty="0"/>
          </a:p>
        </p:txBody>
      </p:sp>
    </p:spTree>
    <p:extLst>
      <p:ext uri="{BB962C8B-B14F-4D97-AF65-F5344CB8AC3E}">
        <p14:creationId xmlns:p14="http://schemas.microsoft.com/office/powerpoint/2010/main" val="945198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04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844648" y="2000224"/>
            <a:ext cx="3305933" cy="3577401"/>
          </a:xfrm>
        </p:spPr>
        <p:txBody>
          <a:bodyPr/>
          <a:lstStyle/>
          <a:p>
            <a:r>
              <a:rPr lang="en-US" sz="1800" dirty="0"/>
              <a:t>The nSTRIDE Autologous Protein Solution (APS) Kit is designed to be used for the safe and rapid preparation of APS from a small sample of blood at the patient’s point-of-care. The APS is to be injected into the knee joint for the treatment of knee osteoarthritis. </a:t>
            </a:r>
          </a:p>
          <a:p>
            <a:endParaRPr lang="en-US" dirty="0"/>
          </a:p>
        </p:txBody>
      </p:sp>
      <p:sp>
        <p:nvSpPr>
          <p:cNvPr id="4" name="Content Placeholder 3"/>
          <p:cNvSpPr>
            <a:spLocks noGrp="1"/>
          </p:cNvSpPr>
          <p:nvPr>
            <p:ph sz="quarter" idx="13"/>
          </p:nvPr>
        </p:nvSpPr>
        <p:spPr/>
        <p:txBody>
          <a:bodyPr/>
          <a:lstStyle/>
          <a:p>
            <a:r>
              <a:rPr lang="en-US" dirty="0"/>
              <a:t>Indication for use</a:t>
            </a:r>
          </a:p>
        </p:txBody>
      </p:sp>
      <p:sp>
        <p:nvSpPr>
          <p:cNvPr id="3" name="Slide Number Placeholder 2"/>
          <p:cNvSpPr>
            <a:spLocks noGrp="1"/>
          </p:cNvSpPr>
          <p:nvPr>
            <p:ph type="sldNum" sz="quarter" idx="4294967295"/>
          </p:nvPr>
        </p:nvSpPr>
        <p:spPr>
          <a:xfrm>
            <a:off x="8701088" y="6369050"/>
            <a:ext cx="442912" cy="365125"/>
          </a:xfrm>
        </p:spPr>
        <p:txBody>
          <a:bodyPr/>
          <a:lstStyle/>
          <a:p>
            <a:fld id="{9B2EED77-FD86-8E4F-B2DE-1BCA452A82A9}" type="slidenum">
              <a:rPr lang="en-US" smtClean="0"/>
              <a:pPr/>
              <a:t>3</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547" y="1823155"/>
            <a:ext cx="3847381" cy="3847381"/>
          </a:xfrm>
          <a:prstGeom prst="rect">
            <a:avLst/>
          </a:prstGeom>
        </p:spPr>
      </p:pic>
    </p:spTree>
    <p:extLst>
      <p:ext uri="{BB962C8B-B14F-4D97-AF65-F5344CB8AC3E}">
        <p14:creationId xmlns:p14="http://schemas.microsoft.com/office/powerpoint/2010/main" val="104538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245998" y="1960468"/>
            <a:ext cx="3959748" cy="3577401"/>
          </a:xfrm>
        </p:spPr>
        <p:txBody>
          <a:bodyPr/>
          <a:lstStyle/>
          <a:p>
            <a:r>
              <a:rPr lang="en-US" sz="1800" dirty="0"/>
              <a:t>The nSTRIDE </a:t>
            </a:r>
            <a:r>
              <a:rPr lang="en-US" sz="1800" dirty="0">
                <a:cs typeface="Times New Roman" pitchFamily="18" charset="0"/>
              </a:rPr>
              <a:t>APS </a:t>
            </a:r>
            <a:r>
              <a:rPr lang="en-US" sz="1800" dirty="0"/>
              <a:t>Kit is a self-contained, sterile-packaged, single-use, disposable device designed to isolate anti-inflammatory proteins and growth factors from whole blood. The device is to be used at the point-of-care to create an autologous solution. </a:t>
            </a:r>
          </a:p>
          <a:p>
            <a:endParaRPr lang="en-US" dirty="0"/>
          </a:p>
        </p:txBody>
      </p:sp>
      <p:sp>
        <p:nvSpPr>
          <p:cNvPr id="4" name="Content Placeholder 3"/>
          <p:cNvSpPr>
            <a:spLocks noGrp="1"/>
          </p:cNvSpPr>
          <p:nvPr>
            <p:ph sz="quarter" idx="13"/>
          </p:nvPr>
        </p:nvSpPr>
        <p:spPr/>
        <p:txBody>
          <a:bodyPr/>
          <a:lstStyle/>
          <a:p>
            <a:r>
              <a:rPr lang="en-US" dirty="0"/>
              <a:t>Device Description</a:t>
            </a:r>
          </a:p>
        </p:txBody>
      </p:sp>
      <p:pic>
        <p:nvPicPr>
          <p:cNvPr id="6" name="Content Placeholder 7" descr="2-Part-Pretty.JPG"/>
          <p:cNvPicPr>
            <a:picLocks noChangeAspect="1"/>
          </p:cNvPicPr>
          <p:nvPr/>
        </p:nvPicPr>
        <p:blipFill rotWithShape="1">
          <a:blip r:embed="rId2" cstate="print"/>
          <a:srcRect r="18266"/>
          <a:stretch/>
        </p:blipFill>
        <p:spPr>
          <a:xfrm>
            <a:off x="654181" y="1513054"/>
            <a:ext cx="3450566" cy="4343291"/>
          </a:xfrm>
          <a:prstGeom prst="rect">
            <a:avLst/>
          </a:prstGeom>
        </p:spPr>
      </p:pic>
    </p:spTree>
    <p:extLst>
      <p:ext uri="{BB962C8B-B14F-4D97-AF65-F5344CB8AC3E}">
        <p14:creationId xmlns:p14="http://schemas.microsoft.com/office/powerpoint/2010/main" val="260907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APS Process</a:t>
            </a:r>
          </a:p>
        </p:txBody>
      </p:sp>
      <p:pic>
        <p:nvPicPr>
          <p:cNvPr id="9" name="Picture 2" descr="H:\IRAP\2 part device\pictures of device\BSM_4292-Edit.png"/>
          <p:cNvPicPr>
            <a:picLocks noChangeAspect="1" noChangeArrowheads="1"/>
          </p:cNvPicPr>
          <p:nvPr/>
        </p:nvPicPr>
        <p:blipFill>
          <a:blip r:embed="rId2" cstate="print"/>
          <a:srcRect/>
          <a:stretch>
            <a:fillRect/>
          </a:stretch>
        </p:blipFill>
        <p:spPr bwMode="auto">
          <a:xfrm>
            <a:off x="723042" y="1464677"/>
            <a:ext cx="1338813" cy="2014936"/>
          </a:xfrm>
          <a:prstGeom prst="rect">
            <a:avLst/>
          </a:prstGeom>
          <a:noFill/>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820" y="1589100"/>
            <a:ext cx="1998980" cy="1611247"/>
          </a:xfrm>
          <a:prstGeom prst="rect">
            <a:avLst/>
          </a:prstGeom>
        </p:spPr>
      </p:pic>
      <p:sp>
        <p:nvSpPr>
          <p:cNvPr id="11" name="TextBox 10"/>
          <p:cNvSpPr txBox="1"/>
          <p:nvPr/>
        </p:nvSpPr>
        <p:spPr>
          <a:xfrm>
            <a:off x="325078" y="3161309"/>
            <a:ext cx="2075222" cy="369332"/>
          </a:xfrm>
          <a:prstGeom prst="rect">
            <a:avLst/>
          </a:prstGeom>
          <a:noFill/>
        </p:spPr>
        <p:txBody>
          <a:bodyPr wrap="square" rtlCol="0">
            <a:spAutoFit/>
          </a:bodyPr>
          <a:lstStyle/>
          <a:p>
            <a:pPr algn="ctr"/>
            <a:r>
              <a:rPr lang="en-US" dirty="0"/>
              <a:t>Load Cell Separator</a:t>
            </a:r>
          </a:p>
        </p:txBody>
      </p:sp>
      <p:sp>
        <p:nvSpPr>
          <p:cNvPr id="12" name="TextBox 11"/>
          <p:cNvSpPr txBox="1"/>
          <p:nvPr/>
        </p:nvSpPr>
        <p:spPr>
          <a:xfrm>
            <a:off x="3196970" y="3123209"/>
            <a:ext cx="1981200" cy="369332"/>
          </a:xfrm>
          <a:prstGeom prst="rect">
            <a:avLst/>
          </a:prstGeom>
          <a:noFill/>
        </p:spPr>
        <p:txBody>
          <a:bodyPr wrap="square" rtlCol="0">
            <a:spAutoFit/>
          </a:bodyPr>
          <a:lstStyle/>
          <a:p>
            <a:pPr algn="ctr"/>
            <a:r>
              <a:rPr lang="en-US" dirty="0"/>
              <a:t>Centrifuge</a:t>
            </a:r>
          </a:p>
        </p:txBody>
      </p:sp>
      <p:sp>
        <p:nvSpPr>
          <p:cNvPr id="13" name="TextBox 12"/>
          <p:cNvSpPr txBox="1"/>
          <p:nvPr/>
        </p:nvSpPr>
        <p:spPr>
          <a:xfrm>
            <a:off x="6546060" y="3123209"/>
            <a:ext cx="1981200" cy="369332"/>
          </a:xfrm>
          <a:prstGeom prst="rect">
            <a:avLst/>
          </a:prstGeom>
          <a:noFill/>
        </p:spPr>
        <p:txBody>
          <a:bodyPr wrap="square" rtlCol="0">
            <a:spAutoFit/>
          </a:bodyPr>
          <a:lstStyle/>
          <a:p>
            <a:pPr algn="ctr"/>
            <a:r>
              <a:rPr lang="en-US" dirty="0"/>
              <a:t>Prepare cells</a:t>
            </a:r>
          </a:p>
        </p:txBody>
      </p:sp>
      <p:sp>
        <p:nvSpPr>
          <p:cNvPr id="14" name="TextBox 13"/>
          <p:cNvSpPr txBox="1"/>
          <p:nvPr/>
        </p:nvSpPr>
        <p:spPr>
          <a:xfrm>
            <a:off x="3419548" y="5708283"/>
            <a:ext cx="1981200" cy="369332"/>
          </a:xfrm>
          <a:prstGeom prst="rect">
            <a:avLst/>
          </a:prstGeom>
          <a:noFill/>
        </p:spPr>
        <p:txBody>
          <a:bodyPr wrap="square" rtlCol="0">
            <a:spAutoFit/>
          </a:bodyPr>
          <a:lstStyle/>
          <a:p>
            <a:pPr algn="ctr"/>
            <a:r>
              <a:rPr lang="en-US" dirty="0"/>
              <a:t>Centrifuge</a:t>
            </a:r>
          </a:p>
        </p:txBody>
      </p:sp>
      <p:sp>
        <p:nvSpPr>
          <p:cNvPr id="15" name="Right Arrow 14"/>
          <p:cNvSpPr/>
          <p:nvPr/>
        </p:nvSpPr>
        <p:spPr>
          <a:xfrm>
            <a:off x="2482595" y="2253070"/>
            <a:ext cx="476250" cy="219075"/>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5432646" y="2175649"/>
            <a:ext cx="476250" cy="2190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617652" y="4913189"/>
            <a:ext cx="476250" cy="2190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5670771" y="4890191"/>
            <a:ext cx="476250" cy="2190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4" descr="H:\IRAP\2 part device\pictures of device\BSM_4354-Edit.png"/>
          <p:cNvPicPr>
            <a:picLocks noChangeAspect="1" noChangeArrowheads="1"/>
          </p:cNvPicPr>
          <p:nvPr/>
        </p:nvPicPr>
        <p:blipFill rotWithShape="1">
          <a:blip r:embed="rId4" cstate="print"/>
          <a:srcRect l="19140"/>
          <a:stretch/>
        </p:blipFill>
        <p:spPr bwMode="auto">
          <a:xfrm>
            <a:off x="6388553" y="1318028"/>
            <a:ext cx="1685771" cy="1385240"/>
          </a:xfrm>
          <a:prstGeom prst="rect">
            <a:avLst/>
          </a:prstGeom>
          <a:noFill/>
        </p:spPr>
      </p:pic>
      <p:sp>
        <p:nvSpPr>
          <p:cNvPr id="20" name="TextBox 19"/>
          <p:cNvSpPr txBox="1"/>
          <p:nvPr/>
        </p:nvSpPr>
        <p:spPr>
          <a:xfrm>
            <a:off x="325078" y="5708283"/>
            <a:ext cx="2395641" cy="369332"/>
          </a:xfrm>
          <a:prstGeom prst="rect">
            <a:avLst/>
          </a:prstGeom>
          <a:noFill/>
        </p:spPr>
        <p:txBody>
          <a:bodyPr wrap="square" rtlCol="0">
            <a:spAutoFit/>
          </a:bodyPr>
          <a:lstStyle/>
          <a:p>
            <a:pPr algn="ctr"/>
            <a:r>
              <a:rPr lang="en-US" dirty="0"/>
              <a:t>Load APS Concentrator</a:t>
            </a:r>
          </a:p>
        </p:txBody>
      </p:sp>
      <p:pic>
        <p:nvPicPr>
          <p:cNvPr id="21" name="Picture 7" descr="H:\IRAP\2 part device\pictures of device\BSM_4316-Edit.png"/>
          <p:cNvPicPr>
            <a:picLocks noChangeAspect="1" noChangeArrowheads="1"/>
          </p:cNvPicPr>
          <p:nvPr/>
        </p:nvPicPr>
        <p:blipFill rotWithShape="1">
          <a:blip r:embed="rId5" cstate="print"/>
          <a:srcRect r="29142"/>
          <a:stretch/>
        </p:blipFill>
        <p:spPr bwMode="auto">
          <a:xfrm>
            <a:off x="405952" y="3940252"/>
            <a:ext cx="2099387" cy="1968630"/>
          </a:xfrm>
          <a:prstGeom prst="rect">
            <a:avLst/>
          </a:prstGeom>
          <a:noFill/>
        </p:spPr>
      </p:pic>
      <p:pic>
        <p:nvPicPr>
          <p:cNvPr id="22" name="Picture 6" descr="H:\IRAP\2 part device\pictures of device\BSM_4341-Edit.png"/>
          <p:cNvPicPr>
            <a:picLocks noChangeAspect="1" noChangeArrowheads="1"/>
          </p:cNvPicPr>
          <p:nvPr/>
        </p:nvPicPr>
        <p:blipFill rotWithShape="1">
          <a:blip r:embed="rId6" cstate="print"/>
          <a:srcRect r="22842"/>
          <a:stretch/>
        </p:blipFill>
        <p:spPr bwMode="auto">
          <a:xfrm>
            <a:off x="6477000" y="3948068"/>
            <a:ext cx="2188535" cy="1884654"/>
          </a:xfrm>
          <a:prstGeom prst="rect">
            <a:avLst/>
          </a:prstGeom>
          <a:noFill/>
        </p:spPr>
      </p:pic>
      <p:grpSp>
        <p:nvGrpSpPr>
          <p:cNvPr id="23" name="Group 22"/>
          <p:cNvGrpSpPr/>
          <p:nvPr/>
        </p:nvGrpSpPr>
        <p:grpSpPr>
          <a:xfrm>
            <a:off x="3372182" y="4083674"/>
            <a:ext cx="2076486" cy="1661658"/>
            <a:chOff x="3372182" y="3531610"/>
            <a:chExt cx="2076486" cy="1661658"/>
          </a:xfrm>
        </p:grpSpPr>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2182" y="3531610"/>
              <a:ext cx="2028566" cy="1624609"/>
            </a:xfrm>
            <a:prstGeom prst="rect">
              <a:avLst/>
            </a:prstGeom>
          </p:spPr>
        </p:pic>
        <p:sp>
          <p:nvSpPr>
            <p:cNvPr id="25" name="Rectangle 24"/>
            <p:cNvSpPr/>
            <p:nvPr/>
          </p:nvSpPr>
          <p:spPr>
            <a:xfrm>
              <a:off x="5328166" y="3956343"/>
              <a:ext cx="120502" cy="12369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6" name="Picture 5" descr="H:\IRAP\2 part device\pictures of device\BSM_4364-Edit.png"/>
          <p:cNvPicPr>
            <a:picLocks noChangeAspect="1" noChangeArrowheads="1"/>
          </p:cNvPicPr>
          <p:nvPr/>
        </p:nvPicPr>
        <p:blipFill rotWithShape="1">
          <a:blip r:embed="rId8" cstate="print"/>
          <a:srcRect l="4703" r="-1"/>
          <a:stretch/>
        </p:blipFill>
        <p:spPr bwMode="auto">
          <a:xfrm>
            <a:off x="7694891" y="2200265"/>
            <a:ext cx="1887930" cy="1316332"/>
          </a:xfrm>
          <a:prstGeom prst="rect">
            <a:avLst/>
          </a:prstGeom>
          <a:noFill/>
        </p:spPr>
      </p:pic>
      <p:sp>
        <p:nvSpPr>
          <p:cNvPr id="27" name="TextBox 26"/>
          <p:cNvSpPr txBox="1"/>
          <p:nvPr/>
        </p:nvSpPr>
        <p:spPr>
          <a:xfrm>
            <a:off x="6704291" y="5445436"/>
            <a:ext cx="1981200" cy="646331"/>
          </a:xfrm>
          <a:prstGeom prst="rect">
            <a:avLst/>
          </a:prstGeom>
          <a:noFill/>
        </p:spPr>
        <p:txBody>
          <a:bodyPr wrap="square" rtlCol="0">
            <a:spAutoFit/>
          </a:bodyPr>
          <a:lstStyle/>
          <a:p>
            <a:pPr algn="ctr"/>
            <a:r>
              <a:rPr lang="en-US" dirty="0"/>
              <a:t>Final product for injection</a:t>
            </a:r>
          </a:p>
        </p:txBody>
      </p:sp>
    </p:spTree>
    <p:extLst>
      <p:ext uri="{BB962C8B-B14F-4D97-AF65-F5344CB8AC3E}">
        <p14:creationId xmlns:p14="http://schemas.microsoft.com/office/powerpoint/2010/main" val="263490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20852"/>
          <a:stretch/>
        </p:blipFill>
        <p:spPr>
          <a:xfrm>
            <a:off x="5408762" y="1564496"/>
            <a:ext cx="3045126" cy="3847381"/>
          </a:xfrm>
          <a:prstGeom prst="rect">
            <a:avLst/>
          </a:prstGeom>
        </p:spPr>
      </p:pic>
      <p:sp>
        <p:nvSpPr>
          <p:cNvPr id="6" name="Content Placeholder 5"/>
          <p:cNvSpPr>
            <a:spLocks noGrp="1"/>
          </p:cNvSpPr>
          <p:nvPr>
            <p:ph sz="quarter" idx="14"/>
          </p:nvPr>
        </p:nvSpPr>
        <p:spPr>
          <a:xfrm>
            <a:off x="844648" y="2000224"/>
            <a:ext cx="5176590" cy="3577401"/>
          </a:xfrm>
        </p:spPr>
        <p:txBody>
          <a:bodyPr/>
          <a:lstStyle/>
          <a:p>
            <a:r>
              <a:rPr lang="en-US" sz="1800" dirty="0"/>
              <a:t>The treatment contains high concentrations of anti-inflammatory proteins(good) and it has been shown to block inflammation and prevent cartilage degradation</a:t>
            </a:r>
            <a:r>
              <a:rPr lang="en-US" sz="1800" baseline="30000" dirty="0"/>
              <a:t>1^</a:t>
            </a:r>
          </a:p>
          <a:p>
            <a:endParaRPr lang="en-US" sz="1800" dirty="0"/>
          </a:p>
          <a:p>
            <a:r>
              <a:rPr lang="en-US" sz="1800" dirty="0"/>
              <a:t>APS may reduce pain and improve function</a:t>
            </a:r>
            <a:r>
              <a:rPr lang="en-US" sz="1800" baseline="30000" dirty="0"/>
              <a:t>2</a:t>
            </a:r>
            <a:r>
              <a:rPr lang="en-US" sz="1800" dirty="0"/>
              <a:t>*</a:t>
            </a:r>
            <a:r>
              <a:rPr lang="en-US" sz="1800" baseline="30000" dirty="0"/>
              <a:t>,3</a:t>
            </a:r>
          </a:p>
          <a:p>
            <a:endParaRPr lang="en-US" sz="1800" dirty="0"/>
          </a:p>
        </p:txBody>
      </p:sp>
      <p:sp>
        <p:nvSpPr>
          <p:cNvPr id="4" name="Content Placeholder 3"/>
          <p:cNvSpPr>
            <a:spLocks noGrp="1"/>
          </p:cNvSpPr>
          <p:nvPr>
            <p:ph sz="quarter" idx="13"/>
          </p:nvPr>
        </p:nvSpPr>
        <p:spPr/>
        <p:txBody>
          <a:bodyPr>
            <a:normAutofit fontScale="77500" lnSpcReduction="20000"/>
          </a:bodyPr>
          <a:lstStyle/>
          <a:p>
            <a:r>
              <a:rPr lang="en-US" dirty="0"/>
              <a:t>The APS is to be injected intra-</a:t>
            </a:r>
            <a:r>
              <a:rPr lang="en-US" dirty="0" err="1"/>
              <a:t>articularly</a:t>
            </a:r>
            <a:r>
              <a:rPr lang="en-US" dirty="0"/>
              <a:t> for the </a:t>
            </a:r>
            <a:br>
              <a:rPr lang="en-US" dirty="0"/>
            </a:br>
            <a:r>
              <a:rPr lang="en-US" dirty="0"/>
              <a:t>treatment of your knee osteoarthritis.</a:t>
            </a:r>
          </a:p>
        </p:txBody>
      </p:sp>
      <p:sp>
        <p:nvSpPr>
          <p:cNvPr id="3" name="Slide Number Placeholder 2"/>
          <p:cNvSpPr>
            <a:spLocks noGrp="1"/>
          </p:cNvSpPr>
          <p:nvPr>
            <p:ph type="sldNum" sz="quarter" idx="4294967295"/>
          </p:nvPr>
        </p:nvSpPr>
        <p:spPr>
          <a:xfrm>
            <a:off x="8701088" y="6369050"/>
            <a:ext cx="442912" cy="365125"/>
          </a:xfrm>
        </p:spPr>
        <p:txBody>
          <a:bodyPr/>
          <a:lstStyle/>
          <a:p>
            <a:fld id="{9B2EED77-FD86-8E4F-B2DE-1BCA452A82A9}" type="slidenum">
              <a:rPr lang="en-US" smtClean="0"/>
              <a:pPr/>
              <a:t>6</a:t>
            </a:fld>
            <a:endParaRPr lang="en-US" dirty="0"/>
          </a:p>
        </p:txBody>
      </p:sp>
    </p:spTree>
    <p:extLst>
      <p:ext uri="{BB962C8B-B14F-4D97-AF65-F5344CB8AC3E}">
        <p14:creationId xmlns:p14="http://schemas.microsoft.com/office/powerpoint/2010/main" val="109945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340" y="1605371"/>
            <a:ext cx="2009556" cy="163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2400" y="152400"/>
            <a:ext cx="8839200" cy="6173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2" name="AutoShape 4"/>
          <p:cNvSpPr>
            <a:spLocks noChangeArrowheads="1"/>
          </p:cNvSpPr>
          <p:nvPr/>
        </p:nvSpPr>
        <p:spPr bwMode="auto">
          <a:xfrm>
            <a:off x="3723740" y="5194500"/>
            <a:ext cx="1295400" cy="1055687"/>
          </a:xfrm>
          <a:prstGeom prst="triangle">
            <a:avLst>
              <a:gd name="adj" fmla="val 50000"/>
            </a:avLst>
          </a:prstGeom>
          <a:solidFill>
            <a:srgbClr val="C3F15D"/>
          </a:solidFill>
          <a:ln w="19050">
            <a:solidFill>
              <a:schemeClr val="tx1"/>
            </a:solidFill>
            <a:miter lim="800000"/>
            <a:headEnd/>
            <a:tailEnd/>
          </a:ln>
          <a:effectLst/>
        </p:spPr>
        <p:txBody>
          <a:bodyPr wrap="none" anchor="ctr"/>
          <a:lstStyle/>
          <a:p>
            <a:endParaRPr lang="en-US"/>
          </a:p>
        </p:txBody>
      </p:sp>
      <p:sp>
        <p:nvSpPr>
          <p:cNvPr id="27653" name="AutoShape 5"/>
          <p:cNvSpPr>
            <a:spLocks noChangeArrowheads="1"/>
          </p:cNvSpPr>
          <p:nvPr/>
        </p:nvSpPr>
        <p:spPr bwMode="auto">
          <a:xfrm>
            <a:off x="1590140" y="4268987"/>
            <a:ext cx="2209800" cy="1447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1BAF1"/>
          </a:solidFill>
          <a:ln w="19050">
            <a:solidFill>
              <a:schemeClr val="tx1"/>
            </a:solidFill>
            <a:miter lim="800000"/>
            <a:headEnd/>
            <a:tailEnd/>
          </a:ln>
          <a:effectLst/>
        </p:spPr>
        <p:txBody>
          <a:bodyPr wrap="none" anchor="ctr"/>
          <a:lstStyle/>
          <a:p>
            <a:pPr algn="ctr"/>
            <a:r>
              <a:rPr lang="en-US" sz="1400" spc="-50" dirty="0">
                <a:solidFill>
                  <a:schemeClr val="bg1"/>
                </a:solidFill>
                <a:sym typeface="Symbol" pitchFamily="18" charset="2"/>
              </a:rPr>
              <a:t>“Bad”</a:t>
            </a:r>
          </a:p>
          <a:p>
            <a:pPr algn="ctr"/>
            <a:r>
              <a:rPr lang="en-US" sz="1400" spc="-50" dirty="0">
                <a:solidFill>
                  <a:schemeClr val="bg1"/>
                </a:solidFill>
                <a:sym typeface="Symbol" pitchFamily="18" charset="2"/>
              </a:rPr>
              <a:t> inflammatory </a:t>
            </a:r>
          </a:p>
          <a:p>
            <a:pPr algn="ctr"/>
            <a:r>
              <a:rPr lang="en-US" sz="1400" spc="-50" dirty="0">
                <a:solidFill>
                  <a:schemeClr val="bg1"/>
                </a:solidFill>
                <a:sym typeface="Symbol" pitchFamily="18" charset="2"/>
              </a:rPr>
              <a:t>proteins</a:t>
            </a:r>
          </a:p>
          <a:p>
            <a:pPr algn="ctr"/>
            <a:endParaRPr lang="en-US" dirty="0">
              <a:solidFill>
                <a:schemeClr val="bg1"/>
              </a:solidFill>
              <a:sym typeface="Symbol" pitchFamily="18" charset="2"/>
            </a:endParaRPr>
          </a:p>
        </p:txBody>
      </p:sp>
      <p:sp>
        <p:nvSpPr>
          <p:cNvPr id="27654" name="AutoShape 6"/>
          <p:cNvSpPr>
            <a:spLocks noChangeArrowheads="1"/>
          </p:cNvSpPr>
          <p:nvPr/>
        </p:nvSpPr>
        <p:spPr bwMode="auto">
          <a:xfrm>
            <a:off x="4942940" y="3148212"/>
            <a:ext cx="2133600" cy="1447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1BAF1"/>
          </a:solidFill>
          <a:ln w="19050">
            <a:solidFill>
              <a:schemeClr val="tx1"/>
            </a:solidFill>
            <a:miter lim="800000"/>
            <a:headEnd/>
            <a:tailEnd/>
          </a:ln>
          <a:effectLst/>
        </p:spPr>
        <p:txBody>
          <a:bodyPr wrap="none" anchor="ctr"/>
          <a:lstStyle/>
          <a:p>
            <a:pPr algn="ctr"/>
            <a:r>
              <a:rPr lang="en-US" sz="1400" spc="-50" dirty="0">
                <a:solidFill>
                  <a:schemeClr val="bg1"/>
                </a:solidFill>
              </a:rPr>
              <a:t>“Good”</a:t>
            </a:r>
          </a:p>
          <a:p>
            <a:pPr algn="ctr"/>
            <a:r>
              <a:rPr lang="en-US" sz="1400" spc="-50" dirty="0">
                <a:solidFill>
                  <a:schemeClr val="bg1"/>
                </a:solidFill>
              </a:rPr>
              <a:t> anti-inflammatory</a:t>
            </a:r>
          </a:p>
          <a:p>
            <a:pPr algn="ctr"/>
            <a:r>
              <a:rPr lang="en-US" sz="1400" spc="-50" dirty="0">
                <a:solidFill>
                  <a:schemeClr val="bg1"/>
                </a:solidFill>
              </a:rPr>
              <a:t> proteins</a:t>
            </a:r>
          </a:p>
          <a:p>
            <a:pPr algn="ctr"/>
            <a:r>
              <a:rPr lang="en-US" sz="1400" spc="-50" dirty="0">
                <a:solidFill>
                  <a:schemeClr val="bg1"/>
                </a:solidFill>
              </a:rPr>
              <a:t> + healing factors</a:t>
            </a:r>
          </a:p>
          <a:p>
            <a:pPr algn="ctr"/>
            <a:endParaRPr lang="en-US" sz="1600" spc="-50" dirty="0">
              <a:solidFill>
                <a:schemeClr val="bg1"/>
              </a:solidFill>
            </a:endParaRPr>
          </a:p>
        </p:txBody>
      </p:sp>
      <p:sp>
        <p:nvSpPr>
          <p:cNvPr id="27655" name="Oval 7"/>
          <p:cNvSpPr>
            <a:spLocks noChangeArrowheads="1"/>
          </p:cNvSpPr>
          <p:nvPr/>
        </p:nvSpPr>
        <p:spPr bwMode="auto">
          <a:xfrm>
            <a:off x="4246028" y="5030987"/>
            <a:ext cx="228600" cy="228600"/>
          </a:xfrm>
          <a:prstGeom prst="ellipse">
            <a:avLst/>
          </a:prstGeom>
          <a:solidFill>
            <a:schemeClr val="tx1"/>
          </a:solidFill>
          <a:ln w="9525">
            <a:solidFill>
              <a:schemeClr val="bg1"/>
            </a:solidFill>
            <a:round/>
            <a:headEnd/>
            <a:tailEnd/>
          </a:ln>
          <a:effectLst/>
        </p:spPr>
        <p:txBody>
          <a:bodyPr wrap="none" anchor="ctr"/>
          <a:lstStyle/>
          <a:p>
            <a:endParaRPr lang="en-US"/>
          </a:p>
        </p:txBody>
      </p:sp>
      <p:sp>
        <p:nvSpPr>
          <p:cNvPr id="27656" name="Line 8"/>
          <p:cNvSpPr>
            <a:spLocks noChangeShapeType="1"/>
          </p:cNvSpPr>
          <p:nvPr/>
        </p:nvSpPr>
        <p:spPr bwMode="auto">
          <a:xfrm flipV="1">
            <a:off x="2733140" y="4573787"/>
            <a:ext cx="3200400" cy="1143000"/>
          </a:xfrm>
          <a:prstGeom prst="line">
            <a:avLst/>
          </a:prstGeom>
          <a:noFill/>
          <a:ln w="38100">
            <a:solidFill>
              <a:schemeClr val="tx1"/>
            </a:solidFill>
            <a:round/>
            <a:headEnd/>
            <a:tailEnd/>
          </a:ln>
          <a:effectLst/>
        </p:spPr>
        <p:txBody>
          <a:bodyPr/>
          <a:lstStyle/>
          <a:p>
            <a:endParaRPr lang="en-US"/>
          </a:p>
        </p:txBody>
      </p:sp>
      <p:sp>
        <p:nvSpPr>
          <p:cNvPr id="27657" name="Oval 9"/>
          <p:cNvSpPr>
            <a:spLocks noChangeArrowheads="1"/>
          </p:cNvSpPr>
          <p:nvPr/>
        </p:nvSpPr>
        <p:spPr bwMode="auto">
          <a:xfrm>
            <a:off x="2580740" y="5640587"/>
            <a:ext cx="163513" cy="152400"/>
          </a:xfrm>
          <a:prstGeom prst="ellipse">
            <a:avLst/>
          </a:prstGeom>
          <a:solidFill>
            <a:schemeClr val="tx1"/>
          </a:solidFill>
          <a:ln w="9525">
            <a:solidFill>
              <a:schemeClr val="bg1"/>
            </a:solidFill>
            <a:round/>
            <a:headEnd/>
            <a:tailEnd/>
          </a:ln>
          <a:effectLst/>
        </p:spPr>
        <p:txBody>
          <a:bodyPr wrap="none" anchor="ctr"/>
          <a:lstStyle/>
          <a:p>
            <a:endParaRPr lang="en-US"/>
          </a:p>
        </p:txBody>
      </p:sp>
      <p:sp>
        <p:nvSpPr>
          <p:cNvPr id="27658" name="Oval 10"/>
          <p:cNvSpPr>
            <a:spLocks noChangeArrowheads="1"/>
          </p:cNvSpPr>
          <p:nvPr/>
        </p:nvSpPr>
        <p:spPr bwMode="auto">
          <a:xfrm>
            <a:off x="5933540" y="4497587"/>
            <a:ext cx="163513" cy="152400"/>
          </a:xfrm>
          <a:prstGeom prst="ellipse">
            <a:avLst/>
          </a:prstGeom>
          <a:solidFill>
            <a:schemeClr val="tx1"/>
          </a:solidFill>
          <a:ln w="9525">
            <a:solidFill>
              <a:schemeClr val="bg1"/>
            </a:solidFill>
            <a:round/>
            <a:headEnd/>
            <a:tailEnd/>
          </a:ln>
          <a:effectLst/>
        </p:spPr>
        <p:txBody>
          <a:bodyPr wrap="none" anchor="ctr"/>
          <a:lstStyle/>
          <a:p>
            <a:endParaRPr lang="en-US"/>
          </a:p>
        </p:txBody>
      </p:sp>
      <p:sp>
        <p:nvSpPr>
          <p:cNvPr id="27666" name="AutoShape 18"/>
          <p:cNvSpPr>
            <a:spLocks noChangeArrowheads="1"/>
          </p:cNvSpPr>
          <p:nvPr/>
        </p:nvSpPr>
        <p:spPr bwMode="auto">
          <a:xfrm>
            <a:off x="5095340" y="1830587"/>
            <a:ext cx="1905000" cy="1219200"/>
          </a:xfrm>
          <a:prstGeom prst="downArrow">
            <a:avLst>
              <a:gd name="adj1" fmla="val 56019"/>
              <a:gd name="adj2" fmla="val 42014"/>
            </a:avLst>
          </a:prstGeom>
          <a:solidFill>
            <a:schemeClr val="tx1"/>
          </a:solidFill>
          <a:ln w="19050">
            <a:solidFill>
              <a:schemeClr val="bg1"/>
            </a:solidFill>
            <a:miter lim="800000"/>
            <a:headEnd/>
            <a:tailEnd/>
          </a:ln>
          <a:effectLst/>
        </p:spPr>
        <p:txBody>
          <a:bodyPr wrap="none" anchor="ctr"/>
          <a:lstStyle/>
          <a:p>
            <a:pPr algn="ctr"/>
            <a:r>
              <a:rPr lang="en-US" sz="1400" dirty="0">
                <a:solidFill>
                  <a:schemeClr val="bg1"/>
                </a:solidFill>
              </a:rPr>
              <a:t>Autologous</a:t>
            </a:r>
          </a:p>
          <a:p>
            <a:pPr algn="ctr"/>
            <a:r>
              <a:rPr lang="en-US" sz="1400" dirty="0">
                <a:solidFill>
                  <a:schemeClr val="bg1"/>
                </a:solidFill>
              </a:rPr>
              <a:t>Protein</a:t>
            </a:r>
          </a:p>
          <a:p>
            <a:pPr algn="ctr"/>
            <a:r>
              <a:rPr lang="en-US" sz="1400" dirty="0">
                <a:solidFill>
                  <a:schemeClr val="bg1"/>
                </a:solidFill>
              </a:rPr>
              <a:t>Solution</a:t>
            </a:r>
          </a:p>
        </p:txBody>
      </p:sp>
      <p:sp>
        <p:nvSpPr>
          <p:cNvPr id="27667" name="Text Box 19"/>
          <p:cNvSpPr txBox="1">
            <a:spLocks noChangeArrowheads="1"/>
          </p:cNvSpPr>
          <p:nvPr/>
        </p:nvSpPr>
        <p:spPr bwMode="auto">
          <a:xfrm>
            <a:off x="209015" y="2392562"/>
            <a:ext cx="3657600" cy="1384995"/>
          </a:xfrm>
          <a:prstGeom prst="rect">
            <a:avLst/>
          </a:prstGeom>
          <a:noFill/>
          <a:ln w="9525">
            <a:noFill/>
            <a:miter lim="800000"/>
            <a:headEnd/>
            <a:tailEnd/>
          </a:ln>
          <a:effectLst/>
        </p:spPr>
        <p:txBody>
          <a:bodyPr>
            <a:spAutoFit/>
          </a:bodyPr>
          <a:lstStyle/>
          <a:p>
            <a:pPr algn="ctr">
              <a:spcBef>
                <a:spcPct val="50000"/>
              </a:spcBef>
            </a:pPr>
            <a:r>
              <a:rPr lang="en-US" sz="2400" b="1" dirty="0"/>
              <a:t>Protein imbalance in knee OA joint </a:t>
            </a:r>
          </a:p>
          <a:p>
            <a:pPr algn="ctr">
              <a:spcBef>
                <a:spcPct val="50000"/>
              </a:spcBef>
            </a:pPr>
            <a:r>
              <a:rPr lang="en-US" sz="2400" b="1" dirty="0"/>
              <a:t>“Good” versus “Bad”</a:t>
            </a:r>
          </a:p>
        </p:txBody>
      </p:sp>
      <p:sp>
        <p:nvSpPr>
          <p:cNvPr id="18" name="Text Box 19"/>
          <p:cNvSpPr txBox="1">
            <a:spLocks noChangeArrowheads="1"/>
          </p:cNvSpPr>
          <p:nvPr/>
        </p:nvSpPr>
        <p:spPr bwMode="auto">
          <a:xfrm>
            <a:off x="4201976" y="1430767"/>
            <a:ext cx="3657600" cy="461665"/>
          </a:xfrm>
          <a:prstGeom prst="rect">
            <a:avLst/>
          </a:prstGeom>
          <a:noFill/>
          <a:ln w="9525">
            <a:noFill/>
            <a:miter lim="800000"/>
            <a:headEnd/>
            <a:tailEnd/>
          </a:ln>
          <a:effectLst/>
        </p:spPr>
        <p:txBody>
          <a:bodyPr>
            <a:spAutoFit/>
          </a:bodyPr>
          <a:lstStyle/>
          <a:p>
            <a:pPr algn="ctr">
              <a:spcBef>
                <a:spcPct val="50000"/>
              </a:spcBef>
            </a:pPr>
            <a:r>
              <a:rPr lang="en-US" sz="2400" b="1" dirty="0"/>
              <a:t>Proposed solution</a:t>
            </a:r>
          </a:p>
        </p:txBody>
      </p:sp>
      <p:sp>
        <p:nvSpPr>
          <p:cNvPr id="16" name="Subtitle 2"/>
          <p:cNvSpPr txBox="1">
            <a:spLocks/>
          </p:cNvSpPr>
          <p:nvPr/>
        </p:nvSpPr>
        <p:spPr bwMode="auto">
          <a:xfrm>
            <a:off x="-86260" y="6326012"/>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fontAlgn="base">
              <a:spcBef>
                <a:spcPct val="20000"/>
              </a:spcBef>
              <a:spcAft>
                <a:spcPct val="0"/>
              </a:spcAft>
              <a:defRPr/>
            </a:pPr>
            <a:endParaRPr kumimoji="0" lang="en-US" sz="1200" b="1" i="0" u="none" strike="noStrike" kern="1200" cap="none" spc="0" normalizeH="0" baseline="0" noProof="0" dirty="0">
              <a:ln>
                <a:noFill/>
              </a:ln>
              <a:solidFill>
                <a:schemeClr val="accent5">
                  <a:lumMod val="75000"/>
                </a:schemeClr>
              </a:solidFill>
              <a:effectLst/>
              <a:uLnTx/>
              <a:uFillTx/>
              <a:latin typeface="+mn-lt"/>
              <a:ea typeface="+mn-ea"/>
              <a:cs typeface="+mn-cs"/>
            </a:endParaRPr>
          </a:p>
        </p:txBody>
      </p:sp>
      <p:sp>
        <p:nvSpPr>
          <p:cNvPr id="2" name="Content Placeholder 1"/>
          <p:cNvSpPr>
            <a:spLocks noGrp="1"/>
          </p:cNvSpPr>
          <p:nvPr>
            <p:ph sz="quarter" idx="13"/>
          </p:nvPr>
        </p:nvSpPr>
        <p:spPr/>
        <p:txBody>
          <a:bodyPr/>
          <a:lstStyle/>
          <a:p>
            <a:r>
              <a:rPr lang="en-US" dirty="0"/>
              <a:t>Addressing Your Knee Pain</a:t>
            </a:r>
          </a:p>
        </p:txBody>
      </p:sp>
    </p:spTree>
    <p:extLst>
      <p:ext uri="{BB962C8B-B14F-4D97-AF65-F5344CB8AC3E}">
        <p14:creationId xmlns:p14="http://schemas.microsoft.com/office/powerpoint/2010/main" val="41151341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8" presetClass="emph" presetSubtype="0" accel="50000" decel="50000" fill="hold" grpId="0" nodeType="afterEffect">
                                  <p:stCondLst>
                                    <p:cond delay="1000"/>
                                  </p:stCondLst>
                                  <p:childTnLst>
                                    <p:animRot by="1170000">
                                      <p:cBhvr>
                                        <p:cTn id="11" dur="2000" fill="hold"/>
                                        <p:tgtEl>
                                          <p:spTgt spid="27656"/>
                                        </p:tgtEl>
                                        <p:attrNameLst>
                                          <p:attrName>r</p:attrName>
                                        </p:attrNameLst>
                                      </p:cBhvr>
                                    </p:animRot>
                                  </p:childTnLst>
                                </p:cTn>
                              </p:par>
                              <p:par>
                                <p:cTn id="12" presetID="42" presetClass="path" presetSubtype="0" accel="50000" decel="50000" fill="hold" grpId="0" nodeType="withEffect">
                                  <p:stCondLst>
                                    <p:cond delay="1000"/>
                                  </p:stCondLst>
                                  <p:childTnLst>
                                    <p:animMotion origin="layout" path="M 8.33333E-7 1.11111E-6 L 0.00052 0.07778 " pathEditMode="relative" rAng="0" ptsTypes="AA">
                                      <p:cBhvr>
                                        <p:cTn id="13" dur="2000" fill="hold"/>
                                        <p:tgtEl>
                                          <p:spTgt spid="27654"/>
                                        </p:tgtEl>
                                        <p:attrNameLst>
                                          <p:attrName>ppt_x</p:attrName>
                                          <p:attrName>ppt_y</p:attrName>
                                        </p:attrNameLst>
                                      </p:cBhvr>
                                      <p:rCtr x="0" y="39"/>
                                    </p:animMotion>
                                  </p:childTnLst>
                                </p:cTn>
                              </p:par>
                              <p:par>
                                <p:cTn id="14" presetID="42" presetClass="path" presetSubtype="0" accel="50000" decel="50000" fill="hold" grpId="0" nodeType="withEffect">
                                  <p:stCondLst>
                                    <p:cond delay="1000"/>
                                  </p:stCondLst>
                                  <p:childTnLst>
                                    <p:animMotion origin="layout" path="M -0.00104 1.11111E-6 L -0.00156 0.07778 " pathEditMode="relative" rAng="0" ptsTypes="AA">
                                      <p:cBhvr>
                                        <p:cTn id="15" dur="2000" fill="hold"/>
                                        <p:tgtEl>
                                          <p:spTgt spid="27658"/>
                                        </p:tgtEl>
                                        <p:attrNameLst>
                                          <p:attrName>ppt_x</p:attrName>
                                          <p:attrName>ppt_y</p:attrName>
                                        </p:attrNameLst>
                                      </p:cBhvr>
                                      <p:rCtr x="0" y="39"/>
                                    </p:animMotion>
                                  </p:childTnLst>
                                </p:cTn>
                              </p:par>
                              <p:par>
                                <p:cTn id="16" presetID="64" presetClass="path" presetSubtype="0" accel="50000" decel="50000" fill="hold" grpId="0" nodeType="withEffect">
                                  <p:stCondLst>
                                    <p:cond delay="1000"/>
                                  </p:stCondLst>
                                  <p:childTnLst>
                                    <p:animMotion origin="layout" path="M -0.00069 1.11022E-16 L -0.00486 -0.08333 " pathEditMode="relative" rAng="0" ptsTypes="AA">
                                      <p:cBhvr>
                                        <p:cTn id="17" dur="2000" fill="hold"/>
                                        <p:tgtEl>
                                          <p:spTgt spid="27653"/>
                                        </p:tgtEl>
                                        <p:attrNameLst>
                                          <p:attrName>ppt_x</p:attrName>
                                          <p:attrName>ppt_y</p:attrName>
                                        </p:attrNameLst>
                                      </p:cBhvr>
                                      <p:rCtr x="-2" y="-42"/>
                                    </p:animMotion>
                                  </p:childTnLst>
                                </p:cTn>
                              </p:par>
                              <p:par>
                                <p:cTn id="18" presetID="64" presetClass="path" presetSubtype="0" accel="50000" decel="50000" fill="hold" grpId="0" nodeType="withEffect">
                                  <p:stCondLst>
                                    <p:cond delay="1000"/>
                                  </p:stCondLst>
                                  <p:childTnLst>
                                    <p:animMotion origin="layout" path="M -4.16667E-6 -1.11111E-6 L -0.00052 -0.08333 " pathEditMode="relative" rAng="0" ptsTypes="AA">
                                      <p:cBhvr>
                                        <p:cTn id="19" dur="2000" fill="hold"/>
                                        <p:tgtEl>
                                          <p:spTgt spid="27657"/>
                                        </p:tgtEl>
                                        <p:attrNameLst>
                                          <p:attrName>ppt_x</p:attrName>
                                          <p:attrName>ppt_y</p:attrName>
                                        </p:attrNameLst>
                                      </p:cBhvr>
                                      <p:rCtr x="0" y="-42"/>
                                    </p:animMotion>
                                  </p:childTnLst>
                                </p:cTn>
                              </p:par>
                              <p:par>
                                <p:cTn id="20" presetID="42" presetClass="path" presetSubtype="0" accel="50000" decel="50000" fill="hold" grpId="1" nodeType="withEffect">
                                  <p:stCondLst>
                                    <p:cond delay="1000"/>
                                  </p:stCondLst>
                                  <p:childTnLst>
                                    <p:animMotion origin="layout" path="M 3.33333E-6 -2.22222E-6 L 3.33333E-6 0.07778 " pathEditMode="relative" rAng="0" ptsTypes="AA">
                                      <p:cBhvr>
                                        <p:cTn id="21" dur="2000" fill="hold"/>
                                        <p:tgtEl>
                                          <p:spTgt spid="27666"/>
                                        </p:tgtEl>
                                        <p:attrNameLst>
                                          <p:attrName>ppt_x</p:attrName>
                                          <p:attrName>ppt_y</p:attrName>
                                        </p:attrNameLst>
                                      </p:cBhvr>
                                      <p:rCtr x="0" y="39"/>
                                    </p:animMotion>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4" grpId="0" animBg="1"/>
      <p:bldP spid="27656" grpId="0" animBg="1"/>
      <p:bldP spid="27657" grpId="0" animBg="1"/>
      <p:bldP spid="27658" grpId="0" animBg="1"/>
      <p:bldP spid="27666" grpId="0" animBg="1"/>
      <p:bldP spid="27666" grpId="1"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normAutofit fontScale="85000" lnSpcReduction="10000"/>
          </a:bodyPr>
          <a:lstStyle/>
          <a:p>
            <a:r>
              <a:rPr lang="en-US" dirty="0"/>
              <a:t>The treatment contains high concentrations of anti-inflammatory proteins…</a:t>
            </a:r>
          </a:p>
        </p:txBody>
      </p:sp>
      <p:grpSp>
        <p:nvGrpSpPr>
          <p:cNvPr id="9" name="Group 8"/>
          <p:cNvGrpSpPr/>
          <p:nvPr/>
        </p:nvGrpSpPr>
        <p:grpSpPr>
          <a:xfrm>
            <a:off x="2074968" y="1580566"/>
            <a:ext cx="6129810" cy="2971800"/>
            <a:chOff x="2590800" y="1295400"/>
            <a:chExt cx="6129810" cy="2971800"/>
          </a:xfrm>
        </p:grpSpPr>
        <p:pic>
          <p:nvPicPr>
            <p:cNvPr id="10" name="Picture 9"/>
            <p:cNvPicPr/>
            <p:nvPr/>
          </p:nvPicPr>
          <p:blipFill>
            <a:blip r:embed="rId2" cstate="print"/>
            <a:srcRect l="17147" t="6413" r="3646" b="33863"/>
            <a:stretch>
              <a:fillRect/>
            </a:stretch>
          </p:blipFill>
          <p:spPr bwMode="auto">
            <a:xfrm>
              <a:off x="2590800" y="1295400"/>
              <a:ext cx="3810000" cy="2971800"/>
            </a:xfrm>
            <a:prstGeom prst="rect">
              <a:avLst/>
            </a:prstGeom>
            <a:noFill/>
            <a:ln w="9525">
              <a:noFill/>
              <a:miter lim="800000"/>
              <a:headEnd/>
              <a:tailEnd/>
            </a:ln>
          </p:spPr>
        </p:pic>
        <p:sp>
          <p:nvSpPr>
            <p:cNvPr id="11" name="Rectangle 10"/>
            <p:cNvSpPr/>
            <p:nvPr/>
          </p:nvSpPr>
          <p:spPr>
            <a:xfrm>
              <a:off x="6781800" y="2895600"/>
              <a:ext cx="1938810" cy="307777"/>
            </a:xfrm>
            <a:prstGeom prst="rect">
              <a:avLst/>
            </a:prstGeom>
          </p:spPr>
          <p:txBody>
            <a:bodyPr wrap="square">
              <a:spAutoFit/>
            </a:bodyPr>
            <a:lstStyle/>
            <a:p>
              <a:r>
                <a:rPr lang="en-US" sz="1400" i="1" dirty="0"/>
                <a:t>“Good” Proteins</a:t>
              </a:r>
            </a:p>
          </p:txBody>
        </p:sp>
        <p:sp>
          <p:nvSpPr>
            <p:cNvPr id="12" name="TextBox 11"/>
            <p:cNvSpPr txBox="1"/>
            <p:nvPr/>
          </p:nvSpPr>
          <p:spPr>
            <a:xfrm>
              <a:off x="6705600" y="2133601"/>
              <a:ext cx="1286788" cy="304800"/>
            </a:xfrm>
            <a:prstGeom prst="rect">
              <a:avLst/>
            </a:prstGeom>
            <a:noFill/>
          </p:spPr>
          <p:txBody>
            <a:bodyPr wrap="square" rtlCol="0">
              <a:spAutoFit/>
            </a:bodyPr>
            <a:lstStyle/>
            <a:p>
              <a:r>
                <a:rPr lang="en-US" sz="1400" dirty="0"/>
                <a:t>“Bad” Proteins</a:t>
              </a:r>
            </a:p>
          </p:txBody>
        </p:sp>
        <p:sp>
          <p:nvSpPr>
            <p:cNvPr id="13" name="Line 32"/>
            <p:cNvSpPr>
              <a:spLocks noChangeShapeType="1"/>
            </p:cNvSpPr>
            <p:nvPr/>
          </p:nvSpPr>
          <p:spPr bwMode="auto">
            <a:xfrm flipH="1" flipV="1">
              <a:off x="4876800" y="2209800"/>
              <a:ext cx="1828800" cy="76200"/>
            </a:xfrm>
            <a:prstGeom prst="line">
              <a:avLst/>
            </a:prstGeom>
            <a:noFill/>
            <a:ln w="19050">
              <a:solidFill>
                <a:schemeClr val="tx1"/>
              </a:solidFill>
              <a:round/>
              <a:headEnd/>
              <a:tailEnd type="triangle" w="lg" len="med"/>
            </a:ln>
            <a:effectLst/>
          </p:spPr>
          <p:txBody>
            <a:bodyPr/>
            <a:lstStyle/>
            <a:p>
              <a:endParaRPr lang="en-US" dirty="0"/>
            </a:p>
          </p:txBody>
        </p:sp>
        <p:sp>
          <p:nvSpPr>
            <p:cNvPr id="14" name="Line 32"/>
            <p:cNvSpPr>
              <a:spLocks noChangeShapeType="1"/>
            </p:cNvSpPr>
            <p:nvPr/>
          </p:nvSpPr>
          <p:spPr bwMode="auto">
            <a:xfrm flipH="1">
              <a:off x="5943600" y="3124200"/>
              <a:ext cx="914400" cy="533400"/>
            </a:xfrm>
            <a:prstGeom prst="line">
              <a:avLst/>
            </a:prstGeom>
            <a:noFill/>
            <a:ln w="19050">
              <a:solidFill>
                <a:schemeClr val="tx1"/>
              </a:solidFill>
              <a:round/>
              <a:headEnd/>
              <a:tailEnd type="triangle" w="lg" len="med"/>
            </a:ln>
            <a:effectLst/>
          </p:spPr>
          <p:txBody>
            <a:bodyPr/>
            <a:lstStyle/>
            <a:p>
              <a:endParaRPr lang="en-US" dirty="0"/>
            </a:p>
          </p:txBody>
        </p:sp>
      </p:grpSp>
      <p:sp>
        <p:nvSpPr>
          <p:cNvPr id="15" name="TextBox 14"/>
          <p:cNvSpPr txBox="1"/>
          <p:nvPr/>
        </p:nvSpPr>
        <p:spPr>
          <a:xfrm>
            <a:off x="0" y="4606141"/>
            <a:ext cx="8204778" cy="1323439"/>
          </a:xfrm>
          <a:prstGeom prst="rect">
            <a:avLst/>
          </a:prstGeom>
          <a:noFill/>
        </p:spPr>
        <p:txBody>
          <a:bodyPr wrap="square" rtlCol="0">
            <a:spAutoFit/>
          </a:bodyPr>
          <a:lstStyle/>
          <a:p>
            <a:pPr algn="ctr"/>
            <a:r>
              <a:rPr lang="en-US" sz="2000" dirty="0"/>
              <a:t>These high concentrations of “good” proteins have shown to block inflammation and prevent cartilage degradation. </a:t>
            </a:r>
          </a:p>
          <a:p>
            <a:pPr algn="ctr"/>
            <a:endParaRPr lang="en-US" sz="2000" dirty="0"/>
          </a:p>
          <a:p>
            <a:pPr algn="ctr"/>
            <a:r>
              <a:rPr lang="en-US" sz="2000" dirty="0"/>
              <a:t>“Good” proteins attach to knee cells and balance is restored. </a:t>
            </a:r>
          </a:p>
        </p:txBody>
      </p:sp>
    </p:spTree>
    <p:extLst>
      <p:ext uri="{BB962C8B-B14F-4D97-AF65-F5344CB8AC3E}">
        <p14:creationId xmlns:p14="http://schemas.microsoft.com/office/powerpoint/2010/main" val="414593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2EED77-FD86-8E4F-B2DE-1BCA452A82A9}" type="slidenum">
              <a:rPr lang="en-US" smtClean="0"/>
              <a:pPr/>
              <a:t>9</a:t>
            </a:fld>
            <a:endParaRPr lang="en-US" dirty="0"/>
          </a:p>
        </p:txBody>
      </p:sp>
      <p:sp>
        <p:nvSpPr>
          <p:cNvPr id="4" name="Content Placeholder 3"/>
          <p:cNvSpPr>
            <a:spLocks noGrp="1"/>
          </p:cNvSpPr>
          <p:nvPr>
            <p:ph sz="quarter" idx="13"/>
          </p:nvPr>
        </p:nvSpPr>
        <p:spPr/>
        <p:txBody>
          <a:bodyPr/>
          <a:lstStyle/>
          <a:p>
            <a:r>
              <a:rPr lang="en-US" dirty="0"/>
              <a:t>Scientific Rationale</a:t>
            </a:r>
          </a:p>
        </p:txBody>
      </p:sp>
      <p:sp>
        <p:nvSpPr>
          <p:cNvPr id="6" name="AutoShape 4"/>
          <p:cNvSpPr>
            <a:spLocks noChangeArrowheads="1"/>
          </p:cNvSpPr>
          <p:nvPr/>
        </p:nvSpPr>
        <p:spPr bwMode="auto">
          <a:xfrm rot="5400000">
            <a:off x="3886200" y="1781300"/>
            <a:ext cx="914400" cy="7162800"/>
          </a:xfrm>
          <a:prstGeom prst="moon">
            <a:avLst>
              <a:gd name="adj" fmla="val 87500"/>
            </a:avLst>
          </a:prstGeom>
          <a:solidFill>
            <a:schemeClr val="accent1">
              <a:lumMod val="60000"/>
              <a:lumOff val="40000"/>
            </a:schemeClr>
          </a:solidFill>
          <a:ln w="9525">
            <a:solidFill>
              <a:schemeClr val="tx1"/>
            </a:solidFill>
            <a:miter lim="800000"/>
            <a:headEnd/>
            <a:tailEnd/>
          </a:ln>
          <a:effectLst/>
        </p:spPr>
        <p:txBody>
          <a:bodyPr wrap="none" anchor="ctr"/>
          <a:lstStyle/>
          <a:p>
            <a:endParaRPr lang="en-US"/>
          </a:p>
        </p:txBody>
      </p:sp>
      <p:sp>
        <p:nvSpPr>
          <p:cNvPr id="7" name="Line 5"/>
          <p:cNvSpPr>
            <a:spLocks noChangeShapeType="1"/>
          </p:cNvSpPr>
          <p:nvPr/>
        </p:nvSpPr>
        <p:spPr bwMode="auto">
          <a:xfrm flipH="1" flipV="1">
            <a:off x="1981200" y="4143500"/>
            <a:ext cx="228600" cy="1143000"/>
          </a:xfrm>
          <a:prstGeom prst="line">
            <a:avLst/>
          </a:prstGeom>
          <a:noFill/>
          <a:ln w="63500">
            <a:solidFill>
              <a:schemeClr val="tx1"/>
            </a:solidFill>
            <a:round/>
            <a:headEnd/>
            <a:tailEnd/>
          </a:ln>
          <a:effectLst/>
        </p:spPr>
        <p:txBody>
          <a:bodyPr/>
          <a:lstStyle/>
          <a:p>
            <a:endParaRPr lang="en-US"/>
          </a:p>
        </p:txBody>
      </p:sp>
      <p:sp>
        <p:nvSpPr>
          <p:cNvPr id="8" name="AutoShape 6"/>
          <p:cNvSpPr>
            <a:spLocks/>
          </p:cNvSpPr>
          <p:nvPr/>
        </p:nvSpPr>
        <p:spPr bwMode="auto">
          <a:xfrm rot="4931221">
            <a:off x="1747044" y="3536282"/>
            <a:ext cx="355600" cy="830262"/>
          </a:xfrm>
          <a:prstGeom prst="rightBracket">
            <a:avLst>
              <a:gd name="adj" fmla="val 19457"/>
            </a:avLst>
          </a:prstGeom>
          <a:noFill/>
          <a:ln w="63500">
            <a:solidFill>
              <a:schemeClr val="tx1"/>
            </a:solidFill>
            <a:round/>
            <a:headEnd/>
            <a:tailEnd/>
          </a:ln>
          <a:effectLst/>
        </p:spPr>
        <p:txBody>
          <a:bodyPr wrap="none" anchor="ctr"/>
          <a:lstStyle/>
          <a:p>
            <a:endParaRPr lang="en-US"/>
          </a:p>
        </p:txBody>
      </p:sp>
      <p:sp>
        <p:nvSpPr>
          <p:cNvPr id="9" name="Line 7"/>
          <p:cNvSpPr>
            <a:spLocks noChangeShapeType="1"/>
          </p:cNvSpPr>
          <p:nvPr/>
        </p:nvSpPr>
        <p:spPr bwMode="auto">
          <a:xfrm rot="481025" flipH="1" flipV="1">
            <a:off x="2968625" y="3978401"/>
            <a:ext cx="230188" cy="1149351"/>
          </a:xfrm>
          <a:prstGeom prst="line">
            <a:avLst/>
          </a:prstGeom>
          <a:noFill/>
          <a:ln w="63500">
            <a:solidFill>
              <a:schemeClr val="tx1"/>
            </a:solidFill>
            <a:round/>
            <a:headEnd/>
            <a:tailEnd/>
          </a:ln>
          <a:effectLst/>
        </p:spPr>
        <p:txBody>
          <a:bodyPr/>
          <a:lstStyle/>
          <a:p>
            <a:endParaRPr lang="en-US"/>
          </a:p>
        </p:txBody>
      </p:sp>
      <p:sp>
        <p:nvSpPr>
          <p:cNvPr id="10" name="AutoShape 17"/>
          <p:cNvSpPr>
            <a:spLocks/>
          </p:cNvSpPr>
          <p:nvPr/>
        </p:nvSpPr>
        <p:spPr bwMode="auto">
          <a:xfrm rot="4931221">
            <a:off x="2847182" y="3372770"/>
            <a:ext cx="355600" cy="830263"/>
          </a:xfrm>
          <a:prstGeom prst="rightBracket">
            <a:avLst>
              <a:gd name="adj" fmla="val 19457"/>
            </a:avLst>
          </a:prstGeom>
          <a:noFill/>
          <a:ln w="63500">
            <a:solidFill>
              <a:schemeClr val="tx1"/>
            </a:solidFill>
            <a:round/>
            <a:headEnd/>
            <a:tailEnd/>
          </a:ln>
          <a:effectLst/>
        </p:spPr>
        <p:txBody>
          <a:bodyPr wrap="none" anchor="ctr"/>
          <a:lstStyle/>
          <a:p>
            <a:endParaRPr lang="en-US"/>
          </a:p>
        </p:txBody>
      </p:sp>
      <p:sp>
        <p:nvSpPr>
          <p:cNvPr id="11" name="Line 18"/>
          <p:cNvSpPr>
            <a:spLocks noChangeShapeType="1"/>
          </p:cNvSpPr>
          <p:nvPr/>
        </p:nvSpPr>
        <p:spPr bwMode="auto">
          <a:xfrm flipV="1">
            <a:off x="4953000" y="3914900"/>
            <a:ext cx="76200" cy="1143000"/>
          </a:xfrm>
          <a:prstGeom prst="line">
            <a:avLst/>
          </a:prstGeom>
          <a:noFill/>
          <a:ln w="63500">
            <a:solidFill>
              <a:schemeClr val="tx1"/>
            </a:solidFill>
            <a:round/>
            <a:headEnd/>
            <a:tailEnd/>
          </a:ln>
          <a:effectLst/>
        </p:spPr>
        <p:txBody>
          <a:bodyPr/>
          <a:lstStyle/>
          <a:p>
            <a:endParaRPr lang="en-US"/>
          </a:p>
        </p:txBody>
      </p:sp>
      <p:sp>
        <p:nvSpPr>
          <p:cNvPr id="12" name="Line 19"/>
          <p:cNvSpPr>
            <a:spLocks noChangeShapeType="1"/>
          </p:cNvSpPr>
          <p:nvPr/>
        </p:nvSpPr>
        <p:spPr bwMode="auto">
          <a:xfrm rot="481025" flipH="1" flipV="1">
            <a:off x="6096000" y="4051425"/>
            <a:ext cx="0" cy="1143000"/>
          </a:xfrm>
          <a:prstGeom prst="line">
            <a:avLst/>
          </a:prstGeom>
          <a:noFill/>
          <a:ln w="63500">
            <a:solidFill>
              <a:schemeClr val="tx1"/>
            </a:solidFill>
            <a:round/>
            <a:headEnd/>
            <a:tailEnd/>
          </a:ln>
          <a:effectLst/>
        </p:spPr>
        <p:txBody>
          <a:bodyPr/>
          <a:lstStyle/>
          <a:p>
            <a:endParaRPr lang="en-US"/>
          </a:p>
        </p:txBody>
      </p:sp>
      <p:sp>
        <p:nvSpPr>
          <p:cNvPr id="13" name="AutoShape 23"/>
          <p:cNvSpPr>
            <a:spLocks/>
          </p:cNvSpPr>
          <p:nvPr/>
        </p:nvSpPr>
        <p:spPr bwMode="auto">
          <a:xfrm rot="5704484">
            <a:off x="6036469" y="3474369"/>
            <a:ext cx="355600" cy="830262"/>
          </a:xfrm>
          <a:prstGeom prst="rightBracket">
            <a:avLst>
              <a:gd name="adj" fmla="val 19457"/>
            </a:avLst>
          </a:prstGeom>
          <a:noFill/>
          <a:ln w="63500">
            <a:solidFill>
              <a:schemeClr val="tx1"/>
            </a:solidFill>
            <a:round/>
            <a:headEnd/>
            <a:tailEnd/>
          </a:ln>
          <a:effectLst/>
        </p:spPr>
        <p:txBody>
          <a:bodyPr wrap="none" anchor="ctr"/>
          <a:lstStyle/>
          <a:p>
            <a:endParaRPr lang="en-US"/>
          </a:p>
        </p:txBody>
      </p:sp>
      <p:sp>
        <p:nvSpPr>
          <p:cNvPr id="14" name="AutoShape 24"/>
          <p:cNvSpPr>
            <a:spLocks/>
          </p:cNvSpPr>
          <p:nvPr/>
        </p:nvSpPr>
        <p:spPr bwMode="auto">
          <a:xfrm rot="5690111">
            <a:off x="4885532" y="3353719"/>
            <a:ext cx="355600" cy="830263"/>
          </a:xfrm>
          <a:prstGeom prst="rightBracket">
            <a:avLst>
              <a:gd name="adj" fmla="val 19457"/>
            </a:avLst>
          </a:prstGeom>
          <a:noFill/>
          <a:ln w="63500">
            <a:solidFill>
              <a:schemeClr val="tx1"/>
            </a:solidFill>
            <a:round/>
            <a:headEnd/>
            <a:tailEnd/>
          </a:ln>
          <a:effectLst/>
        </p:spPr>
        <p:txBody>
          <a:bodyPr wrap="none" anchor="ctr"/>
          <a:lstStyle/>
          <a:p>
            <a:endParaRPr lang="en-US"/>
          </a:p>
        </p:txBody>
      </p:sp>
      <p:sp>
        <p:nvSpPr>
          <p:cNvPr id="15" name="Line 32"/>
          <p:cNvSpPr>
            <a:spLocks noChangeShapeType="1"/>
          </p:cNvSpPr>
          <p:nvPr/>
        </p:nvSpPr>
        <p:spPr bwMode="auto">
          <a:xfrm>
            <a:off x="1066800" y="4905500"/>
            <a:ext cx="609600" cy="381000"/>
          </a:xfrm>
          <a:prstGeom prst="line">
            <a:avLst/>
          </a:prstGeom>
          <a:noFill/>
          <a:ln w="19050">
            <a:solidFill>
              <a:schemeClr val="tx1"/>
            </a:solidFill>
            <a:round/>
            <a:headEnd/>
            <a:tailEnd type="triangle" w="lg" len="med"/>
          </a:ln>
          <a:effectLst/>
        </p:spPr>
        <p:txBody>
          <a:bodyPr/>
          <a:lstStyle/>
          <a:p>
            <a:endParaRPr lang="en-US"/>
          </a:p>
        </p:txBody>
      </p:sp>
      <p:sp>
        <p:nvSpPr>
          <p:cNvPr id="16" name="Line 33"/>
          <p:cNvSpPr>
            <a:spLocks noChangeShapeType="1"/>
          </p:cNvSpPr>
          <p:nvPr/>
        </p:nvSpPr>
        <p:spPr bwMode="auto">
          <a:xfrm>
            <a:off x="4648200" y="4372100"/>
            <a:ext cx="304800" cy="152400"/>
          </a:xfrm>
          <a:prstGeom prst="line">
            <a:avLst/>
          </a:prstGeom>
          <a:noFill/>
          <a:ln w="19050">
            <a:solidFill>
              <a:schemeClr val="tx1"/>
            </a:solidFill>
            <a:round/>
            <a:headEnd/>
            <a:tailEnd type="triangle" w="lg" len="med"/>
          </a:ln>
          <a:effectLst/>
        </p:spPr>
        <p:txBody>
          <a:bodyPr/>
          <a:lstStyle/>
          <a:p>
            <a:endParaRPr lang="en-US"/>
          </a:p>
        </p:txBody>
      </p:sp>
      <p:sp>
        <p:nvSpPr>
          <p:cNvPr id="17" name="Line 34"/>
          <p:cNvSpPr>
            <a:spLocks noChangeShapeType="1"/>
          </p:cNvSpPr>
          <p:nvPr/>
        </p:nvSpPr>
        <p:spPr bwMode="auto">
          <a:xfrm flipH="1">
            <a:off x="3200400" y="4372100"/>
            <a:ext cx="533400" cy="228600"/>
          </a:xfrm>
          <a:prstGeom prst="line">
            <a:avLst/>
          </a:prstGeom>
          <a:noFill/>
          <a:ln w="19050">
            <a:solidFill>
              <a:schemeClr val="tx1"/>
            </a:solidFill>
            <a:round/>
            <a:headEnd/>
            <a:tailEnd type="triangle" w="lg" len="med"/>
          </a:ln>
          <a:effectLst/>
        </p:spPr>
        <p:txBody>
          <a:bodyPr/>
          <a:lstStyle/>
          <a:p>
            <a:endParaRPr lang="en-US"/>
          </a:p>
        </p:txBody>
      </p:sp>
      <p:sp>
        <p:nvSpPr>
          <p:cNvPr id="18" name="Text Box 40"/>
          <p:cNvSpPr txBox="1">
            <a:spLocks noChangeArrowheads="1"/>
          </p:cNvSpPr>
          <p:nvPr/>
        </p:nvSpPr>
        <p:spPr bwMode="auto">
          <a:xfrm>
            <a:off x="3352800" y="4005388"/>
            <a:ext cx="1600200" cy="369332"/>
          </a:xfrm>
          <a:prstGeom prst="rect">
            <a:avLst/>
          </a:prstGeom>
          <a:noFill/>
          <a:ln w="9525">
            <a:noFill/>
            <a:miter lim="800000"/>
            <a:headEnd/>
            <a:tailEnd/>
          </a:ln>
          <a:effectLst/>
        </p:spPr>
        <p:txBody>
          <a:bodyPr>
            <a:spAutoFit/>
          </a:bodyPr>
          <a:lstStyle/>
          <a:p>
            <a:pPr>
              <a:spcBef>
                <a:spcPct val="50000"/>
              </a:spcBef>
            </a:pPr>
            <a:r>
              <a:rPr lang="en-US" dirty="0"/>
              <a:t>cell receptors</a:t>
            </a:r>
          </a:p>
        </p:txBody>
      </p:sp>
      <p:sp>
        <p:nvSpPr>
          <p:cNvPr id="19" name="Text Box 41"/>
          <p:cNvSpPr txBox="1">
            <a:spLocks noChangeArrowheads="1"/>
          </p:cNvSpPr>
          <p:nvPr/>
        </p:nvSpPr>
        <p:spPr bwMode="auto">
          <a:xfrm>
            <a:off x="342900" y="4586413"/>
            <a:ext cx="847725" cy="646331"/>
          </a:xfrm>
          <a:prstGeom prst="rect">
            <a:avLst/>
          </a:prstGeom>
          <a:noFill/>
          <a:ln w="9525">
            <a:noFill/>
            <a:miter lim="800000"/>
            <a:headEnd/>
            <a:tailEnd/>
          </a:ln>
          <a:effectLst/>
        </p:spPr>
        <p:txBody>
          <a:bodyPr wrap="square">
            <a:spAutoFit/>
          </a:bodyPr>
          <a:lstStyle/>
          <a:p>
            <a:pPr algn="ctr">
              <a:spcBef>
                <a:spcPct val="50000"/>
              </a:spcBef>
            </a:pPr>
            <a:r>
              <a:rPr lang="en-US" dirty="0"/>
              <a:t>Knee cell</a:t>
            </a:r>
          </a:p>
        </p:txBody>
      </p:sp>
      <p:grpSp>
        <p:nvGrpSpPr>
          <p:cNvPr id="20" name="Group 43"/>
          <p:cNvGrpSpPr>
            <a:grpSpLocks/>
          </p:cNvGrpSpPr>
          <p:nvPr/>
        </p:nvGrpSpPr>
        <p:grpSpPr bwMode="auto">
          <a:xfrm>
            <a:off x="1376365" y="1752602"/>
            <a:ext cx="1900237" cy="612775"/>
            <a:chOff x="1155" y="1248"/>
            <a:chExt cx="1197" cy="386"/>
          </a:xfrm>
          <a:solidFill>
            <a:srgbClr val="61BAF1"/>
          </a:solidFill>
        </p:grpSpPr>
        <p:sp>
          <p:nvSpPr>
            <p:cNvPr id="21" name="AutoShape 30"/>
            <p:cNvSpPr>
              <a:spLocks noChangeArrowheads="1"/>
            </p:cNvSpPr>
            <p:nvPr/>
          </p:nvSpPr>
          <p:spPr bwMode="auto">
            <a:xfrm>
              <a:off x="1824" y="1248"/>
              <a:ext cx="528" cy="384"/>
            </a:xfrm>
            <a:custGeom>
              <a:avLst/>
              <a:gdLst>
                <a:gd name="G0" fmla="+- 3518 0 0"/>
                <a:gd name="G1" fmla="+- 21600 0 3518"/>
                <a:gd name="G2" fmla="*/ 3518 1 2"/>
                <a:gd name="G3" fmla="+- 21600 0 G2"/>
                <a:gd name="G4" fmla="+/ 3518 21600 2"/>
                <a:gd name="G5" fmla="+/ G1 0 2"/>
                <a:gd name="G6" fmla="*/ 21600 21600 3518"/>
                <a:gd name="G7" fmla="*/ G6 1 2"/>
                <a:gd name="G8" fmla="+- 21600 0 G7"/>
                <a:gd name="G9" fmla="*/ 21600 1 2"/>
                <a:gd name="G10" fmla="+- 3518 0 G9"/>
                <a:gd name="G11" fmla="?: G10 G8 0"/>
                <a:gd name="G12" fmla="?: G10 G7 21600"/>
                <a:gd name="T0" fmla="*/ 19841 w 21600"/>
                <a:gd name="T1" fmla="*/ 10800 h 21600"/>
                <a:gd name="T2" fmla="*/ 10800 w 21600"/>
                <a:gd name="T3" fmla="*/ 21600 h 21600"/>
                <a:gd name="T4" fmla="*/ 1759 w 21600"/>
                <a:gd name="T5" fmla="*/ 10800 h 21600"/>
                <a:gd name="T6" fmla="*/ 10800 w 21600"/>
                <a:gd name="T7" fmla="*/ 0 h 21600"/>
                <a:gd name="T8" fmla="*/ 3559 w 21600"/>
                <a:gd name="T9" fmla="*/ 3559 h 21600"/>
                <a:gd name="T10" fmla="*/ 18041 w 21600"/>
                <a:gd name="T11" fmla="*/ 18041 h 21600"/>
              </a:gdLst>
              <a:ahLst/>
              <a:cxnLst>
                <a:cxn ang="0">
                  <a:pos x="T0" y="T1"/>
                </a:cxn>
                <a:cxn ang="0">
                  <a:pos x="T2" y="T3"/>
                </a:cxn>
                <a:cxn ang="0">
                  <a:pos x="T4" y="T5"/>
                </a:cxn>
                <a:cxn ang="0">
                  <a:pos x="T6" y="T7"/>
                </a:cxn>
              </a:cxnLst>
              <a:rect l="T8" t="T9" r="T10" b="T11"/>
              <a:pathLst>
                <a:path w="21600" h="21600">
                  <a:moveTo>
                    <a:pt x="0" y="0"/>
                  </a:moveTo>
                  <a:lnTo>
                    <a:pt x="3518" y="21600"/>
                  </a:lnTo>
                  <a:lnTo>
                    <a:pt x="18082" y="21600"/>
                  </a:lnTo>
                  <a:lnTo>
                    <a:pt x="21600" y="0"/>
                  </a:lnTo>
                  <a:close/>
                </a:path>
              </a:pathLst>
            </a:custGeom>
            <a:grpFill/>
            <a:ln w="9525">
              <a:noFill/>
              <a:miter lim="800000"/>
              <a:headEnd/>
              <a:tailEnd/>
            </a:ln>
            <a:effectLst/>
          </p:spPr>
          <p:txBody>
            <a:bodyPr wrap="none" anchor="ctr"/>
            <a:lstStyle/>
            <a:p>
              <a:endParaRPr lang="en-US"/>
            </a:p>
          </p:txBody>
        </p:sp>
        <p:sp>
          <p:nvSpPr>
            <p:cNvPr id="22" name="AutoShape 31"/>
            <p:cNvSpPr>
              <a:spLocks noChangeArrowheads="1"/>
            </p:cNvSpPr>
            <p:nvPr/>
          </p:nvSpPr>
          <p:spPr bwMode="auto">
            <a:xfrm>
              <a:off x="1155" y="1250"/>
              <a:ext cx="528" cy="384"/>
            </a:xfrm>
            <a:custGeom>
              <a:avLst/>
              <a:gdLst>
                <a:gd name="G0" fmla="+- 3518 0 0"/>
                <a:gd name="G1" fmla="+- 21600 0 3518"/>
                <a:gd name="G2" fmla="*/ 3518 1 2"/>
                <a:gd name="G3" fmla="+- 21600 0 G2"/>
                <a:gd name="G4" fmla="+/ 3518 21600 2"/>
                <a:gd name="G5" fmla="+/ G1 0 2"/>
                <a:gd name="G6" fmla="*/ 21600 21600 3518"/>
                <a:gd name="G7" fmla="*/ G6 1 2"/>
                <a:gd name="G8" fmla="+- 21600 0 G7"/>
                <a:gd name="G9" fmla="*/ 21600 1 2"/>
                <a:gd name="G10" fmla="+- 3518 0 G9"/>
                <a:gd name="G11" fmla="?: G10 G8 0"/>
                <a:gd name="G12" fmla="?: G10 G7 21600"/>
                <a:gd name="T0" fmla="*/ 19841 w 21600"/>
                <a:gd name="T1" fmla="*/ 10800 h 21600"/>
                <a:gd name="T2" fmla="*/ 10800 w 21600"/>
                <a:gd name="T3" fmla="*/ 21600 h 21600"/>
                <a:gd name="T4" fmla="*/ 1759 w 21600"/>
                <a:gd name="T5" fmla="*/ 10800 h 21600"/>
                <a:gd name="T6" fmla="*/ 10800 w 21600"/>
                <a:gd name="T7" fmla="*/ 0 h 21600"/>
                <a:gd name="T8" fmla="*/ 3559 w 21600"/>
                <a:gd name="T9" fmla="*/ 3559 h 21600"/>
                <a:gd name="T10" fmla="*/ 18041 w 21600"/>
                <a:gd name="T11" fmla="*/ 18041 h 21600"/>
              </a:gdLst>
              <a:ahLst/>
              <a:cxnLst>
                <a:cxn ang="0">
                  <a:pos x="T0" y="T1"/>
                </a:cxn>
                <a:cxn ang="0">
                  <a:pos x="T2" y="T3"/>
                </a:cxn>
                <a:cxn ang="0">
                  <a:pos x="T4" y="T5"/>
                </a:cxn>
                <a:cxn ang="0">
                  <a:pos x="T6" y="T7"/>
                </a:cxn>
              </a:cxnLst>
              <a:rect l="T8" t="T9" r="T10" b="T11"/>
              <a:pathLst>
                <a:path w="21600" h="21600">
                  <a:moveTo>
                    <a:pt x="0" y="0"/>
                  </a:moveTo>
                  <a:lnTo>
                    <a:pt x="3518" y="21600"/>
                  </a:lnTo>
                  <a:lnTo>
                    <a:pt x="18082" y="21600"/>
                  </a:lnTo>
                  <a:lnTo>
                    <a:pt x="21600" y="0"/>
                  </a:lnTo>
                  <a:close/>
                </a:path>
              </a:pathLst>
            </a:custGeom>
            <a:grpFill/>
            <a:ln w="9525">
              <a:noFill/>
              <a:miter lim="800000"/>
              <a:headEnd/>
              <a:tailEnd/>
            </a:ln>
            <a:effectLst/>
          </p:spPr>
          <p:txBody>
            <a:bodyPr wrap="none" anchor="ctr"/>
            <a:lstStyle/>
            <a:p>
              <a:endParaRPr lang="en-US"/>
            </a:p>
          </p:txBody>
        </p:sp>
        <p:sp>
          <p:nvSpPr>
            <p:cNvPr id="23" name="Rectangle 29"/>
            <p:cNvSpPr>
              <a:spLocks noChangeArrowheads="1"/>
            </p:cNvSpPr>
            <p:nvPr/>
          </p:nvSpPr>
          <p:spPr bwMode="auto">
            <a:xfrm>
              <a:off x="1200" y="1251"/>
              <a:ext cx="1104" cy="142"/>
            </a:xfrm>
            <a:prstGeom prst="rect">
              <a:avLst/>
            </a:prstGeom>
            <a:grpFill/>
            <a:ln w="9525">
              <a:noFill/>
              <a:miter lim="800000"/>
              <a:headEnd/>
              <a:tailEnd/>
            </a:ln>
            <a:effectLst/>
          </p:spPr>
          <p:txBody>
            <a:bodyPr wrap="none" anchor="ctr"/>
            <a:lstStyle/>
            <a:p>
              <a:pPr algn="ctr"/>
              <a:r>
                <a:rPr lang="en-US" dirty="0"/>
                <a:t>IL-1</a:t>
              </a:r>
              <a:r>
                <a:rPr lang="en-US" dirty="0">
                  <a:sym typeface="Symbol" pitchFamily="18" charset="2"/>
                </a:rPr>
                <a:t> - BAD</a:t>
              </a:r>
            </a:p>
          </p:txBody>
        </p:sp>
      </p:grpSp>
      <p:grpSp>
        <p:nvGrpSpPr>
          <p:cNvPr id="24" name="Group 44"/>
          <p:cNvGrpSpPr>
            <a:grpSpLocks/>
          </p:cNvGrpSpPr>
          <p:nvPr/>
        </p:nvGrpSpPr>
        <p:grpSpPr bwMode="auto">
          <a:xfrm>
            <a:off x="3886200" y="1444626"/>
            <a:ext cx="1900238" cy="612775"/>
            <a:chOff x="2496" y="960"/>
            <a:chExt cx="1197" cy="386"/>
          </a:xfrm>
          <a:solidFill>
            <a:schemeClr val="accent2">
              <a:lumMod val="60000"/>
              <a:lumOff val="40000"/>
            </a:schemeClr>
          </a:solidFill>
        </p:grpSpPr>
        <p:sp>
          <p:nvSpPr>
            <p:cNvPr id="25" name="AutoShape 27"/>
            <p:cNvSpPr>
              <a:spLocks noChangeArrowheads="1"/>
            </p:cNvSpPr>
            <p:nvPr/>
          </p:nvSpPr>
          <p:spPr bwMode="auto">
            <a:xfrm>
              <a:off x="3165" y="960"/>
              <a:ext cx="528" cy="384"/>
            </a:xfrm>
            <a:custGeom>
              <a:avLst/>
              <a:gdLst>
                <a:gd name="G0" fmla="+- 3518 0 0"/>
                <a:gd name="G1" fmla="+- 21600 0 3518"/>
                <a:gd name="G2" fmla="*/ 3518 1 2"/>
                <a:gd name="G3" fmla="+- 21600 0 G2"/>
                <a:gd name="G4" fmla="+/ 3518 21600 2"/>
                <a:gd name="G5" fmla="+/ G1 0 2"/>
                <a:gd name="G6" fmla="*/ 21600 21600 3518"/>
                <a:gd name="G7" fmla="*/ G6 1 2"/>
                <a:gd name="G8" fmla="+- 21600 0 G7"/>
                <a:gd name="G9" fmla="*/ 21600 1 2"/>
                <a:gd name="G10" fmla="+- 3518 0 G9"/>
                <a:gd name="G11" fmla="?: G10 G8 0"/>
                <a:gd name="G12" fmla="?: G10 G7 21600"/>
                <a:gd name="T0" fmla="*/ 19841 w 21600"/>
                <a:gd name="T1" fmla="*/ 10800 h 21600"/>
                <a:gd name="T2" fmla="*/ 10800 w 21600"/>
                <a:gd name="T3" fmla="*/ 21600 h 21600"/>
                <a:gd name="T4" fmla="*/ 1759 w 21600"/>
                <a:gd name="T5" fmla="*/ 10800 h 21600"/>
                <a:gd name="T6" fmla="*/ 10800 w 21600"/>
                <a:gd name="T7" fmla="*/ 0 h 21600"/>
                <a:gd name="T8" fmla="*/ 3559 w 21600"/>
                <a:gd name="T9" fmla="*/ 3559 h 21600"/>
                <a:gd name="T10" fmla="*/ 18041 w 21600"/>
                <a:gd name="T11" fmla="*/ 18041 h 21600"/>
              </a:gdLst>
              <a:ahLst/>
              <a:cxnLst>
                <a:cxn ang="0">
                  <a:pos x="T0" y="T1"/>
                </a:cxn>
                <a:cxn ang="0">
                  <a:pos x="T2" y="T3"/>
                </a:cxn>
                <a:cxn ang="0">
                  <a:pos x="T4" y="T5"/>
                </a:cxn>
                <a:cxn ang="0">
                  <a:pos x="T6" y="T7"/>
                </a:cxn>
              </a:cxnLst>
              <a:rect l="T8" t="T9" r="T10" b="T11"/>
              <a:pathLst>
                <a:path w="21600" h="21600">
                  <a:moveTo>
                    <a:pt x="0" y="0"/>
                  </a:moveTo>
                  <a:lnTo>
                    <a:pt x="3518" y="21600"/>
                  </a:lnTo>
                  <a:lnTo>
                    <a:pt x="18082" y="21600"/>
                  </a:lnTo>
                  <a:lnTo>
                    <a:pt x="21600" y="0"/>
                  </a:lnTo>
                  <a:close/>
                </a:path>
              </a:pathLst>
            </a:custGeom>
            <a:solidFill>
              <a:srgbClr val="61BAF1"/>
            </a:solidFill>
            <a:ln w="9525">
              <a:noFill/>
              <a:miter lim="800000"/>
              <a:headEnd/>
              <a:tailEnd/>
            </a:ln>
            <a:effectLst/>
          </p:spPr>
          <p:txBody>
            <a:bodyPr wrap="none" anchor="ctr"/>
            <a:lstStyle/>
            <a:p>
              <a:endParaRPr lang="en-US"/>
            </a:p>
          </p:txBody>
        </p:sp>
        <p:sp>
          <p:nvSpPr>
            <p:cNvPr id="26" name="AutoShape 28"/>
            <p:cNvSpPr>
              <a:spLocks noChangeArrowheads="1"/>
            </p:cNvSpPr>
            <p:nvPr/>
          </p:nvSpPr>
          <p:spPr bwMode="auto">
            <a:xfrm>
              <a:off x="2496" y="962"/>
              <a:ext cx="528" cy="384"/>
            </a:xfrm>
            <a:custGeom>
              <a:avLst/>
              <a:gdLst>
                <a:gd name="G0" fmla="+- 3518 0 0"/>
                <a:gd name="G1" fmla="+- 21600 0 3518"/>
                <a:gd name="G2" fmla="*/ 3518 1 2"/>
                <a:gd name="G3" fmla="+- 21600 0 G2"/>
                <a:gd name="G4" fmla="+/ 3518 21600 2"/>
                <a:gd name="G5" fmla="+/ G1 0 2"/>
                <a:gd name="G6" fmla="*/ 21600 21600 3518"/>
                <a:gd name="G7" fmla="*/ G6 1 2"/>
                <a:gd name="G8" fmla="+- 21600 0 G7"/>
                <a:gd name="G9" fmla="*/ 21600 1 2"/>
                <a:gd name="G10" fmla="+- 3518 0 G9"/>
                <a:gd name="G11" fmla="?: G10 G8 0"/>
                <a:gd name="G12" fmla="?: G10 G7 21600"/>
                <a:gd name="T0" fmla="*/ 19841 w 21600"/>
                <a:gd name="T1" fmla="*/ 10800 h 21600"/>
                <a:gd name="T2" fmla="*/ 10800 w 21600"/>
                <a:gd name="T3" fmla="*/ 21600 h 21600"/>
                <a:gd name="T4" fmla="*/ 1759 w 21600"/>
                <a:gd name="T5" fmla="*/ 10800 h 21600"/>
                <a:gd name="T6" fmla="*/ 10800 w 21600"/>
                <a:gd name="T7" fmla="*/ 0 h 21600"/>
                <a:gd name="T8" fmla="*/ 3559 w 21600"/>
                <a:gd name="T9" fmla="*/ 3559 h 21600"/>
                <a:gd name="T10" fmla="*/ 18041 w 21600"/>
                <a:gd name="T11" fmla="*/ 18041 h 21600"/>
              </a:gdLst>
              <a:ahLst/>
              <a:cxnLst>
                <a:cxn ang="0">
                  <a:pos x="T0" y="T1"/>
                </a:cxn>
                <a:cxn ang="0">
                  <a:pos x="T2" y="T3"/>
                </a:cxn>
                <a:cxn ang="0">
                  <a:pos x="T4" y="T5"/>
                </a:cxn>
                <a:cxn ang="0">
                  <a:pos x="T6" y="T7"/>
                </a:cxn>
              </a:cxnLst>
              <a:rect l="T8" t="T9" r="T10" b="T11"/>
              <a:pathLst>
                <a:path w="21600" h="21600">
                  <a:moveTo>
                    <a:pt x="0" y="0"/>
                  </a:moveTo>
                  <a:lnTo>
                    <a:pt x="3518" y="21600"/>
                  </a:lnTo>
                  <a:lnTo>
                    <a:pt x="18082" y="21600"/>
                  </a:lnTo>
                  <a:lnTo>
                    <a:pt x="21600" y="0"/>
                  </a:lnTo>
                  <a:close/>
                </a:path>
              </a:pathLst>
            </a:custGeom>
            <a:solidFill>
              <a:srgbClr val="61BAF1"/>
            </a:solidFill>
            <a:ln w="9525">
              <a:noFill/>
              <a:miter lim="800000"/>
              <a:headEnd/>
              <a:tailEnd/>
            </a:ln>
            <a:effectLst/>
          </p:spPr>
          <p:txBody>
            <a:bodyPr wrap="none" anchor="ctr"/>
            <a:lstStyle/>
            <a:p>
              <a:endParaRPr lang="en-US"/>
            </a:p>
          </p:txBody>
        </p:sp>
        <p:sp>
          <p:nvSpPr>
            <p:cNvPr id="27" name="Rectangle 26"/>
            <p:cNvSpPr>
              <a:spLocks noChangeArrowheads="1"/>
            </p:cNvSpPr>
            <p:nvPr/>
          </p:nvSpPr>
          <p:spPr bwMode="auto">
            <a:xfrm>
              <a:off x="2544" y="963"/>
              <a:ext cx="1056" cy="142"/>
            </a:xfrm>
            <a:prstGeom prst="rect">
              <a:avLst/>
            </a:prstGeom>
            <a:solidFill>
              <a:srgbClr val="61BAF1"/>
            </a:solidFill>
            <a:ln w="9525">
              <a:noFill/>
              <a:miter lim="800000"/>
              <a:headEnd/>
              <a:tailEnd/>
            </a:ln>
            <a:effectLst/>
          </p:spPr>
          <p:txBody>
            <a:bodyPr wrap="none" anchor="ctr"/>
            <a:lstStyle/>
            <a:p>
              <a:pPr algn="ctr"/>
              <a:r>
                <a:rPr lang="en-US" dirty="0"/>
                <a:t>IL-1</a:t>
              </a:r>
              <a:r>
                <a:rPr lang="en-US" dirty="0">
                  <a:sym typeface="Symbol" pitchFamily="18" charset="2"/>
                </a:rPr>
                <a:t> - BAD</a:t>
              </a:r>
            </a:p>
          </p:txBody>
        </p:sp>
      </p:grpSp>
      <p:grpSp>
        <p:nvGrpSpPr>
          <p:cNvPr id="28" name="Group 45"/>
          <p:cNvGrpSpPr>
            <a:grpSpLocks/>
          </p:cNvGrpSpPr>
          <p:nvPr/>
        </p:nvGrpSpPr>
        <p:grpSpPr bwMode="auto">
          <a:xfrm>
            <a:off x="1709738" y="2743201"/>
            <a:ext cx="1947862" cy="773113"/>
            <a:chOff x="933" y="2105"/>
            <a:chExt cx="1227" cy="487"/>
          </a:xfrm>
          <a:solidFill>
            <a:schemeClr val="accent3">
              <a:lumMod val="60000"/>
              <a:lumOff val="40000"/>
            </a:schemeClr>
          </a:solidFill>
        </p:grpSpPr>
        <p:sp>
          <p:nvSpPr>
            <p:cNvPr id="29" name="AutoShape 13"/>
            <p:cNvSpPr>
              <a:spLocks noChangeArrowheads="1"/>
            </p:cNvSpPr>
            <p:nvPr/>
          </p:nvSpPr>
          <p:spPr bwMode="auto">
            <a:xfrm rot="-445853">
              <a:off x="933" y="2208"/>
              <a:ext cx="528" cy="384"/>
            </a:xfrm>
            <a:custGeom>
              <a:avLst/>
              <a:gdLst>
                <a:gd name="G0" fmla="+- 3518 0 0"/>
                <a:gd name="G1" fmla="+- 21600 0 3518"/>
                <a:gd name="G2" fmla="*/ 3518 1 2"/>
                <a:gd name="G3" fmla="+- 21600 0 G2"/>
                <a:gd name="G4" fmla="+/ 3518 21600 2"/>
                <a:gd name="G5" fmla="+/ G1 0 2"/>
                <a:gd name="G6" fmla="*/ 21600 21600 3518"/>
                <a:gd name="G7" fmla="*/ G6 1 2"/>
                <a:gd name="G8" fmla="+- 21600 0 G7"/>
                <a:gd name="G9" fmla="*/ 21600 1 2"/>
                <a:gd name="G10" fmla="+- 3518 0 G9"/>
                <a:gd name="G11" fmla="?: G10 G8 0"/>
                <a:gd name="G12" fmla="?: G10 G7 21600"/>
                <a:gd name="T0" fmla="*/ 19841 w 21600"/>
                <a:gd name="T1" fmla="*/ 10800 h 21600"/>
                <a:gd name="T2" fmla="*/ 10800 w 21600"/>
                <a:gd name="T3" fmla="*/ 21600 h 21600"/>
                <a:gd name="T4" fmla="*/ 1759 w 21600"/>
                <a:gd name="T5" fmla="*/ 10800 h 21600"/>
                <a:gd name="T6" fmla="*/ 10800 w 21600"/>
                <a:gd name="T7" fmla="*/ 0 h 21600"/>
                <a:gd name="T8" fmla="*/ 3559 w 21600"/>
                <a:gd name="T9" fmla="*/ 3559 h 21600"/>
                <a:gd name="T10" fmla="*/ 18041 w 21600"/>
                <a:gd name="T11" fmla="*/ 18041 h 21600"/>
              </a:gdLst>
              <a:ahLst/>
              <a:cxnLst>
                <a:cxn ang="0">
                  <a:pos x="T0" y="T1"/>
                </a:cxn>
                <a:cxn ang="0">
                  <a:pos x="T2" y="T3"/>
                </a:cxn>
                <a:cxn ang="0">
                  <a:pos x="T4" y="T5"/>
                </a:cxn>
                <a:cxn ang="0">
                  <a:pos x="T6" y="T7"/>
                </a:cxn>
              </a:cxnLst>
              <a:rect l="T8" t="T9" r="T10" b="T11"/>
              <a:pathLst>
                <a:path w="21600" h="21600">
                  <a:moveTo>
                    <a:pt x="0" y="0"/>
                  </a:moveTo>
                  <a:lnTo>
                    <a:pt x="3518" y="21600"/>
                  </a:lnTo>
                  <a:lnTo>
                    <a:pt x="18082" y="21600"/>
                  </a:lnTo>
                  <a:lnTo>
                    <a:pt x="21600" y="0"/>
                  </a:lnTo>
                  <a:close/>
                </a:path>
              </a:pathLst>
            </a:custGeom>
            <a:solidFill>
              <a:srgbClr val="C3F15D"/>
            </a:solidFill>
            <a:ln w="9525">
              <a:noFill/>
              <a:miter lim="800000"/>
              <a:headEnd/>
              <a:tailEnd/>
            </a:ln>
            <a:effectLst/>
          </p:spPr>
          <p:txBody>
            <a:bodyPr wrap="none" anchor="ctr"/>
            <a:lstStyle/>
            <a:p>
              <a:endParaRPr lang="en-US"/>
            </a:p>
          </p:txBody>
        </p:sp>
        <p:sp>
          <p:nvSpPr>
            <p:cNvPr id="30" name="AutoShape 16"/>
            <p:cNvSpPr>
              <a:spLocks noChangeArrowheads="1"/>
            </p:cNvSpPr>
            <p:nvPr/>
          </p:nvSpPr>
          <p:spPr bwMode="auto">
            <a:xfrm rot="-445853">
              <a:off x="1632" y="2105"/>
              <a:ext cx="528" cy="384"/>
            </a:xfrm>
            <a:custGeom>
              <a:avLst/>
              <a:gdLst>
                <a:gd name="G0" fmla="+- 3518 0 0"/>
                <a:gd name="G1" fmla="+- 21600 0 3518"/>
                <a:gd name="G2" fmla="*/ 3518 1 2"/>
                <a:gd name="G3" fmla="+- 21600 0 G2"/>
                <a:gd name="G4" fmla="+/ 3518 21600 2"/>
                <a:gd name="G5" fmla="+/ G1 0 2"/>
                <a:gd name="G6" fmla="*/ 21600 21600 3518"/>
                <a:gd name="G7" fmla="*/ G6 1 2"/>
                <a:gd name="G8" fmla="+- 21600 0 G7"/>
                <a:gd name="G9" fmla="*/ 21600 1 2"/>
                <a:gd name="G10" fmla="+- 3518 0 G9"/>
                <a:gd name="G11" fmla="?: G10 G8 0"/>
                <a:gd name="G12" fmla="?: G10 G7 21600"/>
                <a:gd name="T0" fmla="*/ 19841 w 21600"/>
                <a:gd name="T1" fmla="*/ 10800 h 21600"/>
                <a:gd name="T2" fmla="*/ 10800 w 21600"/>
                <a:gd name="T3" fmla="*/ 21600 h 21600"/>
                <a:gd name="T4" fmla="*/ 1759 w 21600"/>
                <a:gd name="T5" fmla="*/ 10800 h 21600"/>
                <a:gd name="T6" fmla="*/ 10800 w 21600"/>
                <a:gd name="T7" fmla="*/ 0 h 21600"/>
                <a:gd name="T8" fmla="*/ 3559 w 21600"/>
                <a:gd name="T9" fmla="*/ 3559 h 21600"/>
                <a:gd name="T10" fmla="*/ 18041 w 21600"/>
                <a:gd name="T11" fmla="*/ 18041 h 21600"/>
              </a:gdLst>
              <a:ahLst/>
              <a:cxnLst>
                <a:cxn ang="0">
                  <a:pos x="T0" y="T1"/>
                </a:cxn>
                <a:cxn ang="0">
                  <a:pos x="T2" y="T3"/>
                </a:cxn>
                <a:cxn ang="0">
                  <a:pos x="T4" y="T5"/>
                </a:cxn>
                <a:cxn ang="0">
                  <a:pos x="T6" y="T7"/>
                </a:cxn>
              </a:cxnLst>
              <a:rect l="T8" t="T9" r="T10" b="T11"/>
              <a:pathLst>
                <a:path w="21600" h="21600">
                  <a:moveTo>
                    <a:pt x="0" y="0"/>
                  </a:moveTo>
                  <a:lnTo>
                    <a:pt x="3518" y="21600"/>
                  </a:lnTo>
                  <a:lnTo>
                    <a:pt x="18082" y="21600"/>
                  </a:lnTo>
                  <a:lnTo>
                    <a:pt x="21600" y="0"/>
                  </a:lnTo>
                  <a:close/>
                </a:path>
              </a:pathLst>
            </a:custGeom>
            <a:solidFill>
              <a:srgbClr val="C3F15D"/>
            </a:solidFill>
            <a:ln w="9525">
              <a:noFill/>
              <a:miter lim="800000"/>
              <a:headEnd/>
              <a:tailEnd/>
            </a:ln>
            <a:effectLst/>
          </p:spPr>
          <p:txBody>
            <a:bodyPr wrap="none" anchor="ctr"/>
            <a:lstStyle/>
            <a:p>
              <a:endParaRPr lang="en-US"/>
            </a:p>
          </p:txBody>
        </p:sp>
        <p:sp>
          <p:nvSpPr>
            <p:cNvPr id="31" name="Rectangle 15"/>
            <p:cNvSpPr>
              <a:spLocks noChangeArrowheads="1"/>
            </p:cNvSpPr>
            <p:nvPr/>
          </p:nvSpPr>
          <p:spPr bwMode="auto">
            <a:xfrm rot="-481760">
              <a:off x="958" y="2154"/>
              <a:ext cx="1151" cy="150"/>
            </a:xfrm>
            <a:prstGeom prst="rect">
              <a:avLst/>
            </a:prstGeom>
            <a:solidFill>
              <a:srgbClr val="C3F15D"/>
            </a:solidFill>
            <a:ln w="9525">
              <a:noFill/>
              <a:miter lim="800000"/>
              <a:headEnd/>
              <a:tailEnd/>
            </a:ln>
            <a:effectLst/>
          </p:spPr>
          <p:txBody>
            <a:bodyPr wrap="none" anchor="ctr"/>
            <a:lstStyle/>
            <a:p>
              <a:pPr algn="ctr"/>
              <a:r>
                <a:rPr lang="en-US" dirty="0"/>
                <a:t>IL-1ra - GOOD</a:t>
              </a:r>
            </a:p>
          </p:txBody>
        </p:sp>
      </p:grpSp>
      <p:grpSp>
        <p:nvGrpSpPr>
          <p:cNvPr id="32" name="Group 46"/>
          <p:cNvGrpSpPr>
            <a:grpSpLocks/>
          </p:cNvGrpSpPr>
          <p:nvPr/>
        </p:nvGrpSpPr>
        <p:grpSpPr bwMode="auto">
          <a:xfrm>
            <a:off x="3733802" y="2286002"/>
            <a:ext cx="1960563" cy="728663"/>
            <a:chOff x="2941" y="2087"/>
            <a:chExt cx="1235" cy="459"/>
          </a:xfrm>
        </p:grpSpPr>
        <p:sp>
          <p:nvSpPr>
            <p:cNvPr id="33" name="AutoShape 22"/>
            <p:cNvSpPr>
              <a:spLocks noChangeArrowheads="1"/>
            </p:cNvSpPr>
            <p:nvPr/>
          </p:nvSpPr>
          <p:spPr bwMode="auto">
            <a:xfrm rot="348579">
              <a:off x="3648" y="2162"/>
              <a:ext cx="528" cy="384"/>
            </a:xfrm>
            <a:custGeom>
              <a:avLst/>
              <a:gdLst>
                <a:gd name="G0" fmla="+- 3518 0 0"/>
                <a:gd name="G1" fmla="+- 21600 0 3518"/>
                <a:gd name="G2" fmla="*/ 3518 1 2"/>
                <a:gd name="G3" fmla="+- 21600 0 G2"/>
                <a:gd name="G4" fmla="+/ 3518 21600 2"/>
                <a:gd name="G5" fmla="+/ G1 0 2"/>
                <a:gd name="G6" fmla="*/ 21600 21600 3518"/>
                <a:gd name="G7" fmla="*/ G6 1 2"/>
                <a:gd name="G8" fmla="+- 21600 0 G7"/>
                <a:gd name="G9" fmla="*/ 21600 1 2"/>
                <a:gd name="G10" fmla="+- 3518 0 G9"/>
                <a:gd name="G11" fmla="?: G10 G8 0"/>
                <a:gd name="G12" fmla="?: G10 G7 21600"/>
                <a:gd name="T0" fmla="*/ 19841 w 21600"/>
                <a:gd name="T1" fmla="*/ 10800 h 21600"/>
                <a:gd name="T2" fmla="*/ 10800 w 21600"/>
                <a:gd name="T3" fmla="*/ 21600 h 21600"/>
                <a:gd name="T4" fmla="*/ 1759 w 21600"/>
                <a:gd name="T5" fmla="*/ 10800 h 21600"/>
                <a:gd name="T6" fmla="*/ 10800 w 21600"/>
                <a:gd name="T7" fmla="*/ 0 h 21600"/>
                <a:gd name="T8" fmla="*/ 3559 w 21600"/>
                <a:gd name="T9" fmla="*/ 3559 h 21600"/>
                <a:gd name="T10" fmla="*/ 18041 w 21600"/>
                <a:gd name="T11" fmla="*/ 18041 h 21600"/>
              </a:gdLst>
              <a:ahLst/>
              <a:cxnLst>
                <a:cxn ang="0">
                  <a:pos x="T0" y="T1"/>
                </a:cxn>
                <a:cxn ang="0">
                  <a:pos x="T2" y="T3"/>
                </a:cxn>
                <a:cxn ang="0">
                  <a:pos x="T4" y="T5"/>
                </a:cxn>
                <a:cxn ang="0">
                  <a:pos x="T6" y="T7"/>
                </a:cxn>
              </a:cxnLst>
              <a:rect l="T8" t="T9" r="T10" b="T11"/>
              <a:pathLst>
                <a:path w="21600" h="21600">
                  <a:moveTo>
                    <a:pt x="0" y="0"/>
                  </a:moveTo>
                  <a:lnTo>
                    <a:pt x="3518" y="21600"/>
                  </a:lnTo>
                  <a:lnTo>
                    <a:pt x="18082" y="21600"/>
                  </a:lnTo>
                  <a:lnTo>
                    <a:pt x="21600" y="0"/>
                  </a:lnTo>
                  <a:close/>
                </a:path>
              </a:pathLst>
            </a:custGeom>
            <a:solidFill>
              <a:srgbClr val="C3F15D"/>
            </a:solidFill>
            <a:ln w="9525">
              <a:noFill/>
              <a:miter lim="800000"/>
              <a:headEnd/>
              <a:tailEnd/>
            </a:ln>
            <a:effectLst/>
          </p:spPr>
          <p:txBody>
            <a:bodyPr wrap="none" anchor="ctr"/>
            <a:lstStyle/>
            <a:p>
              <a:endParaRPr lang="en-US"/>
            </a:p>
          </p:txBody>
        </p:sp>
        <p:sp>
          <p:nvSpPr>
            <p:cNvPr id="34" name="AutoShape 25"/>
            <p:cNvSpPr>
              <a:spLocks noChangeArrowheads="1"/>
            </p:cNvSpPr>
            <p:nvPr/>
          </p:nvSpPr>
          <p:spPr bwMode="auto">
            <a:xfrm rot="348579">
              <a:off x="2941" y="2087"/>
              <a:ext cx="528" cy="384"/>
            </a:xfrm>
            <a:custGeom>
              <a:avLst/>
              <a:gdLst>
                <a:gd name="G0" fmla="+- 3518 0 0"/>
                <a:gd name="G1" fmla="+- 21600 0 3518"/>
                <a:gd name="G2" fmla="*/ 3518 1 2"/>
                <a:gd name="G3" fmla="+- 21600 0 G2"/>
                <a:gd name="G4" fmla="+/ 3518 21600 2"/>
                <a:gd name="G5" fmla="+/ G1 0 2"/>
                <a:gd name="G6" fmla="*/ 21600 21600 3518"/>
                <a:gd name="G7" fmla="*/ G6 1 2"/>
                <a:gd name="G8" fmla="+- 21600 0 G7"/>
                <a:gd name="G9" fmla="*/ 21600 1 2"/>
                <a:gd name="G10" fmla="+- 3518 0 G9"/>
                <a:gd name="G11" fmla="?: G10 G8 0"/>
                <a:gd name="G12" fmla="?: G10 G7 21600"/>
                <a:gd name="T0" fmla="*/ 19841 w 21600"/>
                <a:gd name="T1" fmla="*/ 10800 h 21600"/>
                <a:gd name="T2" fmla="*/ 10800 w 21600"/>
                <a:gd name="T3" fmla="*/ 21600 h 21600"/>
                <a:gd name="T4" fmla="*/ 1759 w 21600"/>
                <a:gd name="T5" fmla="*/ 10800 h 21600"/>
                <a:gd name="T6" fmla="*/ 10800 w 21600"/>
                <a:gd name="T7" fmla="*/ 0 h 21600"/>
                <a:gd name="T8" fmla="*/ 3559 w 21600"/>
                <a:gd name="T9" fmla="*/ 3559 h 21600"/>
                <a:gd name="T10" fmla="*/ 18041 w 21600"/>
                <a:gd name="T11" fmla="*/ 18041 h 21600"/>
              </a:gdLst>
              <a:ahLst/>
              <a:cxnLst>
                <a:cxn ang="0">
                  <a:pos x="T0" y="T1"/>
                </a:cxn>
                <a:cxn ang="0">
                  <a:pos x="T2" y="T3"/>
                </a:cxn>
                <a:cxn ang="0">
                  <a:pos x="T4" y="T5"/>
                </a:cxn>
                <a:cxn ang="0">
                  <a:pos x="T6" y="T7"/>
                </a:cxn>
              </a:cxnLst>
              <a:rect l="T8" t="T9" r="T10" b="T11"/>
              <a:pathLst>
                <a:path w="21600" h="21600">
                  <a:moveTo>
                    <a:pt x="0" y="0"/>
                  </a:moveTo>
                  <a:lnTo>
                    <a:pt x="3518" y="21600"/>
                  </a:lnTo>
                  <a:lnTo>
                    <a:pt x="18082" y="21600"/>
                  </a:lnTo>
                  <a:lnTo>
                    <a:pt x="21600" y="0"/>
                  </a:lnTo>
                  <a:close/>
                </a:path>
              </a:pathLst>
            </a:custGeom>
            <a:solidFill>
              <a:srgbClr val="C3F15D"/>
            </a:solidFill>
            <a:ln w="9525">
              <a:noFill/>
              <a:miter lim="800000"/>
              <a:headEnd/>
              <a:tailEnd/>
            </a:ln>
            <a:effectLst/>
          </p:spPr>
          <p:txBody>
            <a:bodyPr wrap="none" anchor="ctr"/>
            <a:lstStyle/>
            <a:p>
              <a:endParaRPr lang="en-US"/>
            </a:p>
          </p:txBody>
        </p:sp>
        <p:sp>
          <p:nvSpPr>
            <p:cNvPr id="35" name="Rectangle 21"/>
            <p:cNvSpPr>
              <a:spLocks noChangeArrowheads="1"/>
            </p:cNvSpPr>
            <p:nvPr/>
          </p:nvSpPr>
          <p:spPr bwMode="auto">
            <a:xfrm rot="348682">
              <a:off x="3023" y="2124"/>
              <a:ext cx="1105" cy="132"/>
            </a:xfrm>
            <a:prstGeom prst="rect">
              <a:avLst/>
            </a:prstGeom>
            <a:solidFill>
              <a:srgbClr val="C3F15D"/>
            </a:solidFill>
            <a:ln w="9525">
              <a:noFill/>
              <a:miter lim="800000"/>
              <a:headEnd/>
              <a:tailEnd/>
            </a:ln>
            <a:effectLst/>
          </p:spPr>
          <p:txBody>
            <a:bodyPr wrap="none" anchor="ctr"/>
            <a:lstStyle/>
            <a:p>
              <a:pPr algn="ctr"/>
              <a:r>
                <a:rPr lang="en-US" dirty="0"/>
                <a:t>IL-1ra - GOOD</a:t>
              </a:r>
            </a:p>
          </p:txBody>
        </p:sp>
      </p:grpSp>
      <p:sp>
        <p:nvSpPr>
          <p:cNvPr id="36" name="Text Box 42"/>
          <p:cNvSpPr txBox="1">
            <a:spLocks noChangeArrowheads="1"/>
          </p:cNvSpPr>
          <p:nvPr/>
        </p:nvSpPr>
        <p:spPr bwMode="auto">
          <a:xfrm>
            <a:off x="6172200" y="1676402"/>
            <a:ext cx="2819400" cy="1323439"/>
          </a:xfrm>
          <a:prstGeom prst="rect">
            <a:avLst/>
          </a:prstGeom>
          <a:noFill/>
          <a:ln w="9525">
            <a:noFill/>
            <a:miter lim="800000"/>
            <a:headEnd/>
            <a:tailEnd/>
          </a:ln>
          <a:effectLst/>
        </p:spPr>
        <p:txBody>
          <a:bodyPr>
            <a:spAutoFit/>
          </a:bodyPr>
          <a:lstStyle/>
          <a:p>
            <a:pPr algn="ctr">
              <a:spcBef>
                <a:spcPct val="50000"/>
              </a:spcBef>
            </a:pPr>
            <a:r>
              <a:rPr lang="en-US" sz="2000" b="1" dirty="0"/>
              <a:t>Anti-inflammatory proteins “block” inflammatory proteins to provide pain relief</a:t>
            </a:r>
          </a:p>
        </p:txBody>
      </p:sp>
      <p:sp>
        <p:nvSpPr>
          <p:cNvPr id="37" name="Subtitle 2"/>
          <p:cNvSpPr txBox="1">
            <a:spLocks/>
          </p:cNvSpPr>
          <p:nvPr/>
        </p:nvSpPr>
        <p:spPr bwMode="auto">
          <a:xfrm>
            <a:off x="0" y="5791200"/>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1200" b="1" i="0" u="none" strike="noStrike" kern="1200" cap="none" spc="0" normalizeH="0" baseline="0" noProof="0" dirty="0">
              <a:ln>
                <a:noFill/>
              </a:ln>
              <a:solidFill>
                <a:schemeClr val="accent5">
                  <a:lumMod val="75000"/>
                </a:schemeClr>
              </a:solidFill>
              <a:effectLst/>
              <a:uLnTx/>
              <a:uFillTx/>
              <a:latin typeface="+mn-lt"/>
              <a:ea typeface="+mn-ea"/>
              <a:cs typeface="+mn-cs"/>
            </a:endParaRPr>
          </a:p>
        </p:txBody>
      </p:sp>
    </p:spTree>
    <p:extLst>
      <p:ext uri="{BB962C8B-B14F-4D97-AF65-F5344CB8AC3E}">
        <p14:creationId xmlns:p14="http://schemas.microsoft.com/office/powerpoint/2010/main" val="240312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2.59259E-6 C 0.03768 0.0301 0.07535 0.06088 0.09236 0.08519 C 0.10955 0.10972 0.0941 0.13357 0.10191 0.14699 " pathEditMode="relative" rAng="0" ptsTypes="aaA">
                                      <p:cBhvr>
                                        <p:cTn id="6" dur="2000" fill="hold"/>
                                        <p:tgtEl>
                                          <p:spTgt spid="32"/>
                                        </p:tgtEl>
                                        <p:attrNameLst>
                                          <p:attrName>ppt_x</p:attrName>
                                          <p:attrName>ppt_y</p:attrName>
                                        </p:attrNameLst>
                                      </p:cBhvr>
                                      <p:rCtr x="5500" y="7300"/>
                                    </p:animMotion>
                                  </p:childTnLst>
                                </p:cTn>
                              </p:par>
                              <p:par>
                                <p:cTn id="7" presetID="0" presetClass="path" presetSubtype="0" accel="50000" decel="50000" fill="hold" nodeType="withEffect">
                                  <p:stCondLst>
                                    <p:cond delay="0"/>
                                  </p:stCondLst>
                                  <p:childTnLst>
                                    <p:animMotion origin="layout" path="M 0.0066 -5.55112E-17 C -0.01354 0.0213 -0.0335 0.04329 -0.03854 0.05787 C -0.0434 0.07245 -0.02482 0.0787 -0.02343 0.08819 " pathEditMode="relative" rAng="0" ptsTypes="aaA">
                                      <p:cBhvr>
                                        <p:cTn id="8" dur="2000" fill="hold"/>
                                        <p:tgtEl>
                                          <p:spTgt spid="28"/>
                                        </p:tgtEl>
                                        <p:attrNameLst>
                                          <p:attrName>ppt_x</p:attrName>
                                          <p:attrName>ppt_y</p:attrName>
                                        </p:attrNameLst>
                                      </p:cBhvr>
                                      <p:rCtr x="-2500" y="4400"/>
                                    </p:animMotion>
                                  </p:childTnLst>
                                </p:cTn>
                              </p:par>
                              <p:par>
                                <p:cTn id="9" presetID="0" presetClass="path" presetSubtype="0" accel="50000" decel="50000" fill="hold" nodeType="withEffect">
                                  <p:stCondLst>
                                    <p:cond delay="0"/>
                                  </p:stCondLst>
                                  <p:childTnLst>
                                    <p:animMotion origin="layout" path="M 1.11111E-6 5.18519E-6 C -0.00712 -0.00439 -0.01858 0.02477 -0.02049 0.03658 C -0.0224 0.04839 -0.01858 0.0669 -0.01146 0.0713 C -0.00434 0.0757 0.01996 0.07524 0.02274 0.06366 C 0.02552 0.05209 0.00712 0.0044 1.11111E-6 5.18519E-6 Z " pathEditMode="relative" ptsTypes="aaaaa">
                                      <p:cBhvr>
                                        <p:cTn id="10" dur="2000" fill="hold"/>
                                        <p:tgtEl>
                                          <p:spTgt spid="20"/>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8.33333E-6 4.07407E-6 C 0.00139 -0.01134 0.01615 0.01528 0.01251 0.02431 C 0.00886 0.03333 -0.02031 0.04329 -0.0217 0.05463 C -0.02308 0.06597 0.0007 0.10023 0.00452 0.09236 C 0.00834 0.08449 -0.00138 0.01134 8.33333E-6 4.07407E-6 Z " pathEditMode="relative" ptsTypes="aaaaa">
                                      <p:cBhvr>
                                        <p:cTn id="12" dur="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Zimmer Biomet">
      <a:dk1>
        <a:srgbClr val="323232"/>
      </a:dk1>
      <a:lt1>
        <a:srgbClr val="FFFFFF"/>
      </a:lt1>
      <a:dk2>
        <a:srgbClr val="201B69"/>
      </a:dk2>
      <a:lt2>
        <a:srgbClr val="333333"/>
      </a:lt2>
      <a:accent1>
        <a:srgbClr val="77B22F"/>
      </a:accent1>
      <a:accent2>
        <a:srgbClr val="118CD7"/>
      </a:accent2>
      <a:accent3>
        <a:srgbClr val="F99F14"/>
      </a:accent3>
      <a:accent4>
        <a:srgbClr val="0B572A"/>
      </a:accent4>
      <a:accent5>
        <a:srgbClr val="51197D"/>
      </a:accent5>
      <a:accent6>
        <a:srgbClr val="333333"/>
      </a:accent6>
      <a:hlink>
        <a:srgbClr val="A2007A"/>
      </a:hlink>
      <a:folHlink>
        <a:srgbClr val="A200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6C1DDABFBBE541AA0513EAE0EF9B79" ma:contentTypeVersion="1" ma:contentTypeDescription="Create a new document." ma:contentTypeScope="" ma:versionID="f74ed1f8575c1be816acf76ca1fb0d6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0456C21-0076-4AA3-8591-B103E2E44031}">
  <ds:schemaRefs>
    <ds:schemaRef ds:uri="http://schemas.microsoft.com/sharepoint/v3/contenttype/forms"/>
  </ds:schemaRefs>
</ds:datastoreItem>
</file>

<file path=customXml/itemProps2.xml><?xml version="1.0" encoding="utf-8"?>
<ds:datastoreItem xmlns:ds="http://schemas.openxmlformats.org/officeDocument/2006/customXml" ds:itemID="{62F34A21-E248-4721-885C-7F2BD4250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3519D2-F31D-4292-80FB-F22B621F26E1}">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2319</TotalTime>
  <Words>1370</Words>
  <Application>Microsoft Office PowerPoint</Application>
  <PresentationFormat>On-screen Show (4:3)</PresentationFormat>
  <Paragraphs>130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Aharoni</vt:lpstr>
      <vt:lpstr>Arial</vt:lpstr>
      <vt:lpstr>Calibri</vt:lpstr>
      <vt:lpstr>Symbol</vt:lpstr>
      <vt:lpstr>Times New Roman</vt:lpstr>
      <vt:lpstr>Office Theme</vt:lpstr>
      <vt:lpstr>nSTRIDE™ Autologous Protein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Intra-Articular Injection for the Treatment of Early Knee Osteoarthritis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Lippincott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Lippincott Staff</dc:creator>
  <cp:lastModifiedBy>Owner</cp:lastModifiedBy>
  <cp:revision>178</cp:revision>
  <dcterms:created xsi:type="dcterms:W3CDTF">2015-01-13T21:26:34Z</dcterms:created>
  <dcterms:modified xsi:type="dcterms:W3CDTF">2018-05-23T20:47:50Z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0x010100B36C1DDABFBBE541AA0513EAE0EF9B79</vt:lpwstr>
  </property>
</Properties>
</file>